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82" r:id="rId2"/>
    <p:sldId id="256" r:id="rId3"/>
    <p:sldId id="257" r:id="rId4"/>
    <p:sldId id="258" r:id="rId5"/>
    <p:sldId id="259" r:id="rId6"/>
    <p:sldId id="266" r:id="rId7"/>
    <p:sldId id="260" r:id="rId8"/>
    <p:sldId id="263" r:id="rId9"/>
    <p:sldId id="267" r:id="rId10"/>
    <p:sldId id="268" r:id="rId11"/>
    <p:sldId id="261" r:id="rId12"/>
    <p:sldId id="269" r:id="rId13"/>
    <p:sldId id="270" r:id="rId14"/>
    <p:sldId id="271" r:id="rId15"/>
    <p:sldId id="279" r:id="rId16"/>
    <p:sldId id="275" r:id="rId17"/>
    <p:sldId id="280" r:id="rId18"/>
    <p:sldId id="281" r:id="rId19"/>
    <p:sldId id="272" r:id="rId20"/>
    <p:sldId id="262" r:id="rId21"/>
    <p:sldId id="277" r:id="rId22"/>
    <p:sldId id="278" r:id="rId23"/>
    <p:sldId id="273" r:id="rId24"/>
    <p:sldId id="276" r:id="rId25"/>
    <p:sldId id="264" r:id="rId26"/>
    <p:sldId id="274" r:id="rId27"/>
    <p:sldId id="265" r:id="rId28"/>
  </p:sldIdLst>
  <p:sldSz cx="18288000" cy="10287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Montserrat" panose="00000500000000000000" pitchFamily="2" charset="0"/>
      <p:regular r:id="rId33"/>
      <p:bold r:id="rId34"/>
      <p:italic r:id="rId35"/>
      <p:boldItalic r:id="rId36"/>
    </p:embeddedFont>
    <p:embeddedFont>
      <p:font typeface="Montserrat Bold" panose="00000800000000000000" charset="0"/>
      <p:regular r:id="rId37"/>
    </p:embeddedFont>
    <p:embeddedFont>
      <p:font typeface="Neue Machina UltraBold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1008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6T02:58:09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0 832,'-1'0'71,"1"1"1,0-1-1,0 0 0,0 1 1,0-1-1,0 0 0,0 1 0,0-1 1,0 0-1,0 1 0,0-1 1,0 0-1,0 1 0,0-1 0,0 0 1,0 1-1,0-1 0,0 0 1,0 0-1,0 1 0,1-1 0,-1 0 1,0 1-1,0-1 0,0 0 1,1 0-1,-1 1 0,0-1 0,0 0 1,1 0-1,-1 1 0,0-1 1,0 0-1,1 0 0,-1 0 0,0 1 1,1-1-1,-1 0 0,0 0 1,0 0-1,1 0 0,-1 0 0,0 0 1,1 0-1,-1 0 0,0 0 1,1 0-1,-1 0 0,1 0 0,-18 16 3756,6-9-3569,10-6-205,-1 0 0,0 0 0,1 0 0,-1 0 0,0 0 1,0 0-1,0 0 0,0-1 0,0 1 0,0-1 0,0 1 1,0-1-1,0 0 0,-3 0 0,0 0 74,7 0 133,10 0 204,-10 0 1,8 11 317,-10-26 2006,0 11-1310,0 12-256,-2-24 7653,2 16-8761,0 0 1,-1 0-1,1 0 0,0 0 0,-1 0 1,1 0-1,-1-1 0,1 1 0,0 0 1,-1 0-1,1 0 0,0 0 0,-1 0 1,1-1-1,0 1 0,0 0 1,-1 0-1,1-1 0,0 1 0,0 0 1,-5-5 4001,-3 13-3665,-10 2-375,16-9-78,-1 0 1,1 0-1,1 0 0,-1 0 1,0 0-1,0 0 0,0 0 1,-2 3-1,-2 4 2,1-1 0,1 2 0,-1-1 0,1 0 0,1 1 0,0 0 0,0 0 0,0 0 0,-1 16 0,-7 19 0,-44 198 0,14-46 0,2-24 0,9-23-1933,20-92-332,-21 69 0,29-119 881,0-1 0,0 1 0,1 0 1,0 0-1,-1 8 0,2-14 1066,0 0 0,0-1 0,0 1 0,0 0 0,0 0 0,0 0 0,0-1 0,-1 1 0,1 0 1,0 0-1,-1-1 0,1 1 0,0 0 0,-1 0 0,1-1 0,-1 1 0,0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6T02:58:20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45 228,'0'0'161,"0"-1"0,1 1 0,-1-1 1,0 1-1,0-1 0,1 1 0,-1 0 0,0-1 0,1 1 0,-1-1 1,1 1-1,-1 0 0,0-1 0,1 1 0,-1 0 0,1-1 1,-1 1-1,1 0 0,-1 0 0,1 0 0,-1-1 0,1 1 0,-1 0 1,1 0-1,0 0 0,0 0 149,0 0 0,0 0 0,0-1 0,-1 1 0,1 0-1,0-1 1,0 1 0,0 0 0,0-1 0,-1 1 0,1-1 0,0 1 0,-1-1 0,1 0 0,0 1 0,-1-1 0,1 1 0,0-1 0,-1 0 0,1 0 0,-1 1-1,0-1 1,1 0 0,-1 0 0,0 0 0,1 0 0,-1 1 0,0-1 0,0-1 0,-3 0 1290,-3-1 660,14 1-629,-8 2-1430,0-1 0,0 1 0,0-1 0,0 1 0,0 0 0,0-1 0,0 1 0,0-1 0,0 1 0,-1-1 0,1 1 0,0 0 0,0-1 0,0 1 0,0 0 0,-1-1 0,1 1 0,0 0 0,0-1 0,-1 1 0,1 0 0,0-1 0,-1 1 0,1 0 0,0 0 0,-1-1 0,1 1 0,0 0 0,-1 0 0,1 0 0,0-1 0,-1 1 0,1 0 0,-1 0 0,1 0 0,0 0 0,-1 0 0,0 0 0,0 0-3,0 0 1,-1 1-1,1-1 0,0 0 1,0 1-1,0-1 0,0 1 1,-1-1-1,1 1 1,0 0-1,0 0 0,0-1 1,0 1-1,1 0 1,-1 0-1,0 0 0,0 0 1,0 0-1,1 0 0,-1 0 1,0 0-1,1 0 1,-1 0-1,1 0 0,-1 1 1,1-1-1,-1 1 1,0 3-33,-5 7-166,2-3 0,0 1 0,-1-1 0,-8 12 0,-84 127 0,96-145 0,-16 26 0,-13 35 0,-2 3 0,-67 138 0,78-158 0,-3-1 0,-39 60 0,42-77 0,-8 14 0,27-39-687,0 1-1,-1-1 1,0 0-1,1 0 1,-1-1-1,-1 1 1,1 0-1,-1-1 1,1 0-1,-6 3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6T02:58:21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54 132,'20'-6'3630,"-8"-1"-2327,-7 4-697,0 0-1,0 0 1,0 1 0,0-1 0,1 1 0,8-2 0,-22-8 1372,8 6 738,0 6-2535,0 1 0,1-1 0,-1 1 1,0-1-1,0 0 0,1 1 0,-1-1 0,1 1 1,-1-1-1,0 0 0,1 0 0,-1 1 0,1-1 1,-1 0-1,0 0 0,1 1 0,-1-1 0,1 0 1,-1 0-1,1 0 0,-1 0 0,1 0 1,-1 0-1,1 1 0,-1-1 0,2-1 0,-3 2-69,1-1 0,0 0-1,0 0 1,-1 0 0,1 1-1,0-1 1,0 0 0,-1 0-1,1 0 1,0 0 0,-1 0-1,1 1 1,0-1 0,-1 0-1,1 0 1,0 0 0,-1 0 0,1 0-1,0 0 1,-1 0 0,1 0-1,0 0 1,-1 0 0,1-1-1,0 1 1,0 0 0,-1 0-1,1 0 1,0 0 0,-1 0-1,1 0 1,0-1 0,0 1-1,-1 0 1,1 0 0,0-1-1,0 1 1,-1 0 0,1 0-1,0-1 1,0 1 0,0 0-1,0 0 1,-1-1 0,1 1-1,0 0 1,0-1 0,0 1-1,0 0 1,0-1 0,0 1-1,0 0 1,0 0 0,0-1-1,0 1 1,0 0 0,0-1-1,0 1 1,0 0 0,0-1-1,0 1 1,0 0 0,0-1-1,1 1 1,-1 0 0,0-1-1,-5 5 259,-1 1 0,1 0 0,1 0 0,-1 0 0,1 0 0,0 1 0,0-1 0,0 1 0,1 0 0,0 0 0,0 1 0,-2 6 0,-22 40-33,9-29-248,-10 19 3,-13 28-29,-7 15-50,-69 137-819,106-202 507,-40 69-3228,13-32-6323,30-48 5845,26-25-8490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6T02:58:23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344 111 644,'9'-3'1986,"-8"3"-1800,-1-1 1,1 1-1,-1 0 0,1 0 1,0 0-1,-1 0 0,1 0 1,-1-1-1,1 1 1,-1 0-1,1-1 0,-1 1 1,0 0-1,1-1 0,-1 1 1,1 0-1,-1-1 0,0 1 1,1-1-1,-1 1 1,1-2 1124,7-4 966,3-4 193,-11 9-2290,9-4 1563,1-6-707,-2-1-295,-15 6-383,-1 0 166,8 6-515,0 0 1,0-1-1,0 1 1,1 0-1,-1-1 1,0 1 0,0 0-1,0 0 1,1-1-1,-1 1 1,0 0-1,0 0 1,1-1-1,-1 1 1,0 0-1,1 0 1,-1 0 0,0 0-1,1-1 1,-1 1-1,0 0 1,1 0-1,-1 0 1,0 0-1,1 0 1,-1 0 0,0 0-1,1 0 1,-1 0-1,1 0 1,-1 0-1,1 0 1,0 0 42,30-9 435,-30 9-340,0-1-1,0 1 0,0-1 0,0 0 0,0 1 0,0-1 0,0 0 0,-1 1 0,1-1 1,0 0-1,0 0 0,-1 0 0,1 0 0,-1 0 0,1 0 0,-1 1 0,1-1 0,-1-1 1,0 1-1,1 0 0,-1 0 0,0 0 0,0 0 0,0 0 0,1-1 0,-1 2-50,0-1-1,0 1 0,0 0 0,0 0 1,0 0-1,0 0 0,0 0 1,0-1-1,0 1 0,0 0 0,0 0 1,0 0-1,0 0 0,0 0 1,0-1-1,0 1 0,0 0 0,0 0 1,0 0-1,0 0 0,0 0 1,0-1-1,0 1 0,-1 0 0,1 0 1,0 0 380,0-1-381,0 1 1,0 0-1,-1 0 0,1 0 1,0 0-1,0 0 0,0 0 0,0 0 1,0 0-1,-1 0 0,1 0 1,0 0-1,0 0 0,0 0 0,0 0 1,0 0-1,-1 0 0,1 0 1,0 0-1,0 0 0,0 0 0,0 0 1,-1 0-1,-7 6 4071,1-1-2797,-16 11-1215,12-11-154,7-3 0,0 0 0,0 0 0,0 1 0,0-1 0,1 1 0,-1 0 0,-4 5 0,-62 86 0,33-40 0,31-45 0,0 1 0,0 1 0,1-1 0,-5 17 0,-8 17 0,6-17 0,1 1 0,2 0 0,-7 32 0,-5 18 0,9-22 7,12-47-11,-1-1 0,-1 1 0,1-1-1,-2 0 1,1 0 0,-1 0-1,0 0 1,0 0 0,-8 12 0,10-20-46,-7 11-1522,0-1 0,0 0 0,-14 11 0,3-8-5335,-3-4-4477,15-7 9022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6T02:58:24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652 102 848,'-1'-1'542,"-1"-1"1,0 1-1,0-1 1,1 1-1,-1 0 0,0 0 1,0 0-1,0 0 1,0 0-1,0 0 0,0 1 1,-1-1-1,1 0 1,-3 1-1,-11-6 26,12 0-186,4 6-373,0-1 1,0 1 0,0 0-1,0-1 1,-1 1 0,1 0-1,0 0 1,0-1 0,0 1 0,0 0-1,-1 0 1,1-1 0,0 1-1,0 0 1,0 0 0,-1-1 0,1 1-1,0 0 1,0 0 0,-1 0-1,1 0 1,0-1 0,-1 1-1,1 0 1,0 0 0,0 0 0,-1 0-1,1 0 1,0 0 0,-1 0-1,1 0 1,0 0 0,-1 0 0,1 0-1,-1 0 1,-65-11 2171,21 14-1090,-1 1 0,1 3 0,-63 17 0,56-12-360,25-5-37,-37 15-1,53-18-550,6-1-108,0-1 1,-1 1-1,1 0 0,0 1 0,0-1 1,1 1-1,-1 0 0,1 0 0,0 0 1,0 1-1,0-1 0,1 1 0,-1 0 1,1 0-1,0 1 0,-2 5 0,1-1-18,0 1-1,0 0 1,1 0-1,1 1 1,0-1-1,0 1 1,0 19-1,2-22-16,0 0 0,1-1-1,0 1 1,0-1 0,1 1-1,0-1 1,0 0-1,1 1 1,0-1 0,1 0-1,-1-1 1,2 1 0,-1-1-1,1 0 1,10 13-1,-1-6 5,1-1-1,0 0 0,1-1 0,0-1 0,1-1 0,0 0 0,1-1 0,0-1 0,0 0 0,1-1 0,21 4 1,10 1-29,1-3 0,0-2 1,55 1-1,-61-8 21,1-1 0,0-2 0,54-11 0,126-44-233,-200 49 226,-2-1-1,27-15 0,-2 1 9,-10 4 15,55-38 0,-72 43-6,-17 11 5,0 0 0,-1 0 0,1 0 0,-1-1 0,0 1 0,6-10 0,4-3 56,-12 14-40,0 1 0,0 0 0,0-1 0,0 0 0,-1 1 0,1-1 0,-1 0 0,0 0 0,1 0 0,-1 1 1,-1-1-1,2-5 0,-2 6-7,0 0 0,0 0-1,0 0 1,-1 0 0,1 1 0,0-1 0,-1 0 0,0 0 0,1 0 0,-1 1 0,0-1 0,0 1 0,0-1 0,0 0 0,0 1-1,0-1 1,0 1 0,-1 0 0,1 0 0,0-1 0,-1 1 0,-1-1 0,-22-15 269,-1 1 0,0 1 0,-56-22-1,-92-23 565,142 50-726,-92-22 246,-136-19 0,202 42-1092,-2 3-1,1 2 1,-98 6 0,130 2-846,0 1 0,1 1 0,-1 1 0,1 1 0,0 2 0,-33 17 0,50-22 527,1 0 0,0 0 0,0 1-1,0 0 1,1 1 0,-13 14 0,9-5-818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6T02:58:09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95 332,'89'-29'7182,"-84"27"-6735,0 0-1,0 0 1,0 0-1,8-6 1,-8 5-204,0 0 1,0 0-1,1 1 0,9-4 1,-13 5-76,0 1 0,1-1 1,-1 1-1,0-1 1,0 0-1,0 0 0,0 0 1,0 0-1,0 0 0,0-1 1,0 1-1,3-4 2644,-6 5-2734,1 0 0,0 1 0,0-1 0,0 0 1,-1 0-1,1 0 0,0 0 0,0 0 0,0 0 0,-1 0 0,1 0 0,0 0 0,0 0 0,-1 0 0,1 0 1,0 0-1,0 0 0,0 0 0,-1 0 0,1 0 0,0 0 0,0 0 0,0 0 0,-1 0 0,1 0 0,0-1 0,0 1 1,0 0-1,-1 0 0,1 0 0,0 0 0,0 0 0,0-1 0,0 1 0,0 0 0,-1 0 0,1 0 0,0 0 1,0-1-1,0 1 0,0 0 0,0 0 0,0 0 0,0-1 0,0 1 0,0 0 0,0 0 0,0 0 0,0-1 1,8-7 1386,0 4-316,-18 10 1810,-28 19 1694,26-16-4252,1 1 0,-1 0 0,-10 14 0,1 1-84,-8 10 34,-42 67-1,-39 112-132,64-128-218,3-6 0,30-51-12,-4 5-173,2 0 0,-17 58 0,14-44-919,14-41 354,1 0 0,0 1 0,0-1 0,1 1 1,0 0-1,0 0 0,0 13 0,2-21 470,-1 1 0,1 0 0,0 0 0,0 0 0,0 0 0,0 0 0,0-1 0,1 1 0,-1 0 0,0 0 0,0 0 0,1-1 0,-1 1 0,0 0 0,1 0 0,-1 0 0,0-1 0,1 1 0,-1 0 0,1-1 0,-1 1 0,1 0 0,0-1 0,-1 1 0,1-1 0,0 1 0,-1-1 0,1 1 0,0-1 0,0 0 0,-1 1 0,1-1 0,0 0 0,0 0 0,0 1 0,-1-1 0,1 0 0,0 0 0,0 0 0,1 0 0,0 0-190,-1 0 0,1-1 0,0 1 0,-1-1-1,1 1 1,0-1 0,-1 0 0,1 1 0,0-1 0,-1 0 0,1 0-1,-1 0 1,1 0 0,-1 0 0,0-1 0,0 1 0,2-2-1,9-10-2326,6-3 732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6T02:58:10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1056 54 504,'-49'-24'7221,"35"19"-6284,0 0 0,0 1 0,-23-3 1,15 3-238,15 2-428,0 1 1,0 0 0,0 1-1,0 0 1,0 0-1,0 0 1,-14 3 0,-17 2 619,21-4-337,1 2 0,-21 5 0,-39 9 880,-33 10 239,28 1-338,-97 48-1,149-62-1098,1 2 1,0 1-1,2 1 0,0 2 0,1 0 1,-36 37-1,52-47-165,1 1 0,-1 0 0,-9 17 1,16-23-53,-1 1 0,1-1 1,0 1-1,0 0 1,0 0-1,1 0 0,0 0 1,0 0-1,1 10 1,-1 3 30,2-1 0,5 31 0,-5-40-42,2-1 0,-1 0 0,1 0-1,0-1 1,1 1 0,0-1 0,0 1 0,8 10 0,1-5-3,0 0-1,0-1 1,1 0-1,1-1 1,25 15-1,-13-8-7,4 1-32,0-2 0,1-1 0,1-2 0,0-1 0,1-2 0,0-1 0,66 11 0,-22-12-163,-1-2 0,119-6-1,150-34-142,-304 25 240,0-2 1,68-24 0,-85 25 51,-6 2 9,0-1-1,0-1 1,0 0 0,-1-2-1,-1 0 1,0-1-1,0-1 1,-1-1 0,-1 0-1,-1 0 1,0-2 0,0 0-1,14-24 1,-19 25 19,-4 8 36,0-1 1,0 1-1,-1-1 1,0 0-1,-1 0 1,0 0-1,0-1 0,0 1 1,-1-1-1,-1 0 1,2-14-1,-4 11 40,0 1-1,-1 0 1,0-1 0,-1 1-1,0 0 1,0 1 0,-1-1-1,-1 1 1,0-1-1,0 1 1,-1 1 0,0-1-1,-1 1 1,0 0 0,0 0-1,-16-13 1,-5-2-131,-1 0-1,-2 3 1,-58-33 0,74 46-516,0 1 0,0 0-1,-1 1 1,0 1 0,0 0 0,0 2 0,-1 0 0,1 0 0,-1 2-1,-20 0 1,24 1-479,-1 1 0,0 1 0,1 0 0,-1 1 0,1 0 0,0 1 0,0 1 0,1 0 0,-1 1 0,1 0 0,0 0 0,-19 15 0,10-3-1056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6T02:58:11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79 332,'1'-2'347,"-1"0"0,0 1-1,1-1 1,-1 0 0,1 0 0,-1 1-1,1-1 1,0 1 0,-1-1 0,1 0-1,0 1 1,2-3 0,-2 3 32,0-1 1,0 0-1,0 1 0,0-1 0,0 0 1,0 1-1,0-1 0,-1 0 1,1 0-1,-1 0 0,1 0 1,-1-3-1,-1 4-248,0-1-1,1 1 1,-1-1 0,-1 1 0,1 0-1,0 0 1,0 0 0,0-1 0,-1 1-1,1 0 1,0 0 0,-1 1 0,1-1-1,-1 0 1,1 0 0,-1 1 0,0-1-1,1 1 1,-1-1 0,1 1 0,-4 0-1,-42-8 1578,19 8-301,-1 0 0,0 2-1,-44 9 1,34 0-1034,0 2 0,-71 34 0,-64 53-153,163-94-212,-1 2 0,2 0-1,-1 0 1,1 1 0,1 0 0,-10 11 0,16-16-5,0 1-1,0-1 1,0 1 0,0 0-1,1 0 1,0 1-1,0-1 1,0 0-1,1 1 1,0-1 0,0 1-1,0-1 1,0 1-1,1-1 1,0 1-1,1 9 1,4 13-4,0 0 0,2 0 0,0-1 0,2 0 0,2 0 0,20 39 0,-20-47-31,1 1 0,1-2 0,0 0 0,2 0 1,0-2-1,1 0 0,0 0 0,34 23 0,-29-26-69,2 0 0,0-2 0,0 0 0,1-2 1,0-1-1,1 0 0,0-2 0,0-1 0,0-1 0,34 1 0,-7-4-76,0-2-1,-1-3 1,1-1-1,55-14 0,-55 5 15,0-2 0,-2-1-1,0-4 1,69-37 0,-99 46 197,0-1 0,-1-1 1,0 0-1,-1-1 0,26-28 1,-40 38 14,-1 1 1,1-1 0,-1 0-1,1 0 1,-2-1 0,1 1-1,0-1 1,-1 1 0,0-1-1,0 0 1,-1 1 0,0-1-1,0 0 1,0-8 0,-1 1 77,-1 1 0,0-1 0,-1 0 0,0 1 0,-7-19-1,1 3 22,2 5 11,-19-45-1,21 61-135,0-1-1,0 1 0,-1 0 1,0 0-1,0 1 0,-1-1 1,1 1-1,-1 0 0,-11-8 1,-10-4-24,-1 2 1,-1 0 0,0 2-1,-1 1 1,0 2 0,-47-12 0,-1 6-901,-117-11 0,124 23-2564,-94 5 0,156 0 2780,-1 1 0,1 0 0,0 1 0,-1 0 0,1 0 0,0 1 0,0 0 0,0 0 0,0 1 0,1 0 0,-1 1 0,1 0 1,-13 10-1,1 6-1185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6T02:58:15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29 916,'-6'-2'6266,"5"2"-6096,-12 2 1508,13-6-1629,-1-9 10194,-17 7-2706,6 1-1716,4 5-5734,-2 0-87,10 3 0,-2 6 0,-24 19 0,12-11 0,3-3 0,1 1 0,-16 27 0,-45 80 0,17-29 0,18-31 0,-50 110 0,-1 66-1345,81-216-859,0 0 0,-3 26 0,1-2-4192,7-45 5981,1 1 0,0 0 0,0-1 0,0 1 0,0-1 0,0 1 0,0 0 0,0-1 0,0 1 0,1 0 0,-1-1 0,1 1-1,-1-1 1,2 3 0,3 16-8736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6T02:58:15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847 117 884,'-28'-18'6677,"-13"-13"-4018,34 26-2240,-1-1 1,0 1-1,0 1 0,0-1 0,0 1 1,-1 1-1,0 0 0,0 0 0,0 1 0,-14-3 1,-10 2 963,-55 0 1,67 3-1079,-6 1 27,0 1 0,0 1 0,0 1 0,1 2 0,-1 0 0,1 2 0,1 1 0,-35 16 0,39-14-214,0 1 0,1 1-1,0 0 1,1 1 0,0 1 0,2 1 0,-1 1-1,2 1 1,-25 33 0,36-43-112,-1 0 0,1 0 0,1 0-1,0 1 1,0 0 0,0 0 0,1 0 0,0 0 0,1 1 0,0-1 0,1 1-1,0-1 1,0 1 0,1 0 0,0-1 0,1 1 0,0-1 0,0 1-1,1-1 1,1 1 0,-1-1 0,1 0 0,1 0 0,8 16 0,-2-9-13,0-1 0,1-1 1,1 0-1,0 0 0,1-1 1,0 0-1,1-2 0,1 1 1,0-2-1,0 0 0,1 0 1,0-2-1,1 0 0,0-1 1,22 7-1,2-3-124,0-1 0,0-2 0,1-2 0,0-2 0,0-1 0,0-2 0,0-3 0,65-9 0,-23-4-207,0-4 0,-1-4 1,95-39-1,27-32-62,-193 88 407,0-1 0,-1 0 0,1-1-1,-2 0 1,1-1 0,-1 0 0,0 0-1,-1-1 1,0-1 0,13-21-1,-20 28 7,0 0-1,0 0 0,-1 0 0,0 0 1,0-1-1,0 1 0,0 0 0,-1-1 1,0 1-1,0 0 0,0-1 1,-1-7-1,-2-2 37,-1-1 1,-7-19-1,1 4 11,6 18-61,0 0 0,-1 0 1,-1 0-1,0 1 0,-1 0 1,0 0-1,0 0 0,-1 1 0,-1 0 1,1 1-1,-2 0 0,1 0 1,-1 1-1,-1 0 0,1 0 1,-1 2-1,-1-1 0,1 1 0,-16-5 1,-3 1-388,0 0-1,-1 3 1,0 0 0,0 2 0,0 2 0,-57 0 0,8 4-4420,-155 21 0,228-21 4351,1 0-1,-1 0 1,1 1-1,0 0 0,0 0 1,0 1-1,0-1 1,0 1-1,-7 6 1,-7 3-1463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6T02:58:17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28 908,'0'-15'7561,"0"8"-6894,-4 6 384,-19-3 7762,19 3-9682,4 1 888,0 1 1,0-1-1,0 0 1,0 0-1,0 0 1,0 0-1,0 0 1,1 0-1,-1 0 1,0 1-1,0-1 1,0 0-1,0 0 1,0 0-1,0 0 1,0 1-1,0-1 1,0 0-1,0 0 1,0 0-1,0 0 1,0 0-1,0 1 1,0-1-1,0 0 1,0 0-1,0 0 1,0 0-1,0 0 1,0 1-1,0-1 1,0 0-1,-1 0 1,1 0-1,0 0 1,0 0-1,0 0 1,0 1-1,0-1 1,0 0-1,0 0 1,0 0-1,-1 0 1,1 0-1,0 0 1,0 0-1,0 0 1,0 0-1,0 0 1,-1 0-1,1 1 1,0-1-1,0 0 1,0 0-1,0 0 1,0 0-1,-1 0 1,1 0-1,0 0 0,0 0 1,0 0-1,0-1 1,-1 1-1,1 0 1,0 0-1,5 17 1495,-15 39-584,9-42-887,0 0 1,-2 1 0,1-1-1,-2-1 1,0 1-1,-7 15 1,0 3-14,-24 50 4,9-21-37,10-24-133,-1-1 1,-1 0 0,-2-1-1,-2-1 1,-45 54 0,49-65-301,1 1 0,-25 45 0,22-35-111,8-14-470,-4 7 529,-14 32 1,15-14-3571,13-36 1347,0 0-1,1 0 0,0 12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6T02:58:18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55 304,'-9'0'71,"-6"0"2970,15-1-2910,0 1-1,-1 0 1,1 0-1,0 0 1,-1 0 0,1-1-1,0 1 1,-1 0-1,1 0 1,0-1 0,0 1-1,-1 0 1,1-1-1,0 1 1,0 0 0,-1-1-1,1 1 1,0 0-1,0-1 1,0 1 0,0-1-1,0 1 1,0 0-1,-1-1 1,1 1 0,0 0-1,0-1 1,0 1-1,0-1 1,0 1 0,0-1 347,-1-15 455,0 15-899,0 1-9,1 0 0,-1 0 0,1-1 0,-1 1 0,1 0 0,-1-1 0,1 1 0,0 0 0,-1-1 0,1 1 0,-1 0 0,1-1 0,0 1 0,0-1 0,-1 1 0,1-1 0,0 1 0,0-1 0,-1 1 0,1-1 0,0 1 0,0-1 0,0 1 0,0-1 0,0 1-1,0-1 1,0 1 0,0-1 0,0 1 0,0-1 0,0 1 0,0-1 0,0 1 0,1-2 0,-1 1 175,0 1-39,0-1 1,0 1 0,0 0 0,0-1 0,0 1 0,0-1 0,0 1-1,0-1 1,0 1 0,0-1 0,0 1 0,0-1 0,0 1 0,0-1 0,0 1-1,-1 0 1,1-1 0,0 1 0,0-1 0,0 1 0,-1-1 0,-13 8 1867,10-5-1814,1 0 0,-1 0 0,0 0 1,1 0-1,-1 1 0,1-1 0,0 1 0,0 0 0,0 0 0,0 0 0,0 0 0,-2 5 0,-201 324 850,130-217-1105,-16 26-173,86-126 42,0 1 0,1 0 1,0 1-1,1-1 0,-1 19 0,-1 0-589,4-24-77,1 1 0,1 23 0,1-11-3063,-1-23 3721,0-1 1,0 1-1,0-1 0,0 0 1,1 1-1,-1-1 1,0 1-1,0-1 1,0 1-1,1-1 1,-1 0-1,0 1 1,0-1-1,1 0 0,-1 1 1,0-1-1,1 0 1,-1 1-1,1-1 1,-1 0-1,0 0 1,1 1-1,-1-1 0,1 0 1,-1 0-1,1 0 1,-1 0-1,0 0 1,1 1-1,-1-1 1,1 0-1,-1 0 1,1 0-1,-1 0 0,1 0 1,-1 0-1,1-1 1,-1 1-1,0 0 1,1 0-1,-1 0 1,1 0-1,-1 0 0,1-1 1,-1 1-1,0 0 1,1 0-1,-1-1 1,1 1-1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6T02:58:19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572 184 328,'-8'1'1060,"0"0"-1,0 0 0,0 1 1,-14 5-1,-11 2 634,19-5-1356,0 0-1,-16 7 1,-12 4-276,6-3 13,-15 4 195,-50 8 1016,83-18-927,13-4-280,1-1 0,-1 1-1,1-1 1,-1 0-1,0 0 1,1 0 0,-7-1-1,1 1 112,0 0 1,1 0-1,-1 1 0,-11 4 0,11-3 485,-1 0 1,0-1-1,0-1 1,-14 2-1,17-3 502,14 2-297,19 1-371,1140-41 5575,-248-6-4086,-460 23-1608,626-42 748,-588 25-682,-44 5-253,102-4-104,-21 1-122,-293 27 12,-24 1 13,-8 2 33,-164 8-48,-28-1 23,0-1 0,31-2 1,-37 1-5,1 0 0,0 1 0,0 0 0,-1 1 0,1 0 0,11 3 1,-14-3 0,0 0 1,0 0-1,14 0 1,7 0 7,244 7 196,-180-9-140,-13 6 330,-41 1-145,-79-4-1748,-7 1-3550,-4 0-3178,-60 9 0,59-4 4528,5-3 1538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32.png"/><Relationship Id="rId5" Type="http://schemas.openxmlformats.org/officeDocument/2006/relationships/image" Target="../media/image2.svg"/><Relationship Id="rId10" Type="http://schemas.openxmlformats.org/officeDocument/2006/relationships/image" Target="../media/image31.png"/><Relationship Id="rId4" Type="http://schemas.openxmlformats.org/officeDocument/2006/relationships/image" Target="../media/image1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sv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34.png"/><Relationship Id="rId4" Type="http://schemas.openxmlformats.org/officeDocument/2006/relationships/image" Target="../media/image3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.svg"/><Relationship Id="rId10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sv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.svg"/><Relationship Id="rId7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.svg"/><Relationship Id="rId10" Type="http://schemas.openxmlformats.org/officeDocument/2006/relationships/image" Target="../media/image41.png"/><Relationship Id="rId4" Type="http://schemas.openxmlformats.org/officeDocument/2006/relationships/image" Target="../media/image1.png"/><Relationship Id="rId9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.svg"/><Relationship Id="rId7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.svg"/><Relationship Id="rId7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sv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.svg"/><Relationship Id="rId7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50.png"/><Relationship Id="rId4" Type="http://schemas.openxmlformats.org/officeDocument/2006/relationships/image" Target="../media/image3.png"/><Relationship Id="rId9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.svg"/><Relationship Id="rId7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.svg"/><Relationship Id="rId7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55.png"/><Relationship Id="rId5" Type="http://schemas.openxmlformats.org/officeDocument/2006/relationships/image" Target="../media/image2.svg"/><Relationship Id="rId10" Type="http://schemas.openxmlformats.org/officeDocument/2006/relationships/image" Target="../media/image54.png"/><Relationship Id="rId4" Type="http://schemas.openxmlformats.org/officeDocument/2006/relationships/image" Target="../media/image1.png"/><Relationship Id="rId9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.svg"/><Relationship Id="rId7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59.png"/><Relationship Id="rId18" Type="http://schemas.openxmlformats.org/officeDocument/2006/relationships/customXml" Target="../ink/ink6.xml"/><Relationship Id="rId26" Type="http://schemas.openxmlformats.org/officeDocument/2006/relationships/customXml" Target="../ink/ink10.xml"/><Relationship Id="rId3" Type="http://schemas.openxmlformats.org/officeDocument/2006/relationships/image" Target="../media/image2.svg"/><Relationship Id="rId21" Type="http://schemas.openxmlformats.org/officeDocument/2006/relationships/image" Target="../media/image63.png"/><Relationship Id="rId7" Type="http://schemas.openxmlformats.org/officeDocument/2006/relationships/image" Target="../media/image7.png"/><Relationship Id="rId12" Type="http://schemas.openxmlformats.org/officeDocument/2006/relationships/customXml" Target="../ink/ink3.xml"/><Relationship Id="rId17" Type="http://schemas.openxmlformats.org/officeDocument/2006/relationships/image" Target="../media/image61.png"/><Relationship Id="rId25" Type="http://schemas.openxmlformats.org/officeDocument/2006/relationships/image" Target="../media/image65.png"/><Relationship Id="rId33" Type="http://schemas.openxmlformats.org/officeDocument/2006/relationships/image" Target="../media/image69.png"/><Relationship Id="rId2" Type="http://schemas.openxmlformats.org/officeDocument/2006/relationships/image" Target="../media/image1.png"/><Relationship Id="rId16" Type="http://schemas.openxmlformats.org/officeDocument/2006/relationships/customXml" Target="../ink/ink5.xml"/><Relationship Id="rId20" Type="http://schemas.openxmlformats.org/officeDocument/2006/relationships/customXml" Target="../ink/ink7.xml"/><Relationship Id="rId29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58.png"/><Relationship Id="rId24" Type="http://schemas.openxmlformats.org/officeDocument/2006/relationships/customXml" Target="../ink/ink9.xml"/><Relationship Id="rId32" Type="http://schemas.openxmlformats.org/officeDocument/2006/relationships/customXml" Target="../ink/ink13.xml"/><Relationship Id="rId5" Type="http://schemas.openxmlformats.org/officeDocument/2006/relationships/image" Target="../media/image4.svg"/><Relationship Id="rId15" Type="http://schemas.openxmlformats.org/officeDocument/2006/relationships/image" Target="../media/image60.png"/><Relationship Id="rId23" Type="http://schemas.openxmlformats.org/officeDocument/2006/relationships/image" Target="../media/image64.png"/><Relationship Id="rId28" Type="http://schemas.openxmlformats.org/officeDocument/2006/relationships/customXml" Target="../ink/ink11.xml"/><Relationship Id="rId10" Type="http://schemas.openxmlformats.org/officeDocument/2006/relationships/customXml" Target="../ink/ink2.xml"/><Relationship Id="rId19" Type="http://schemas.openxmlformats.org/officeDocument/2006/relationships/image" Target="../media/image62.png"/><Relationship Id="rId31" Type="http://schemas.openxmlformats.org/officeDocument/2006/relationships/image" Target="../media/image68.png"/><Relationship Id="rId4" Type="http://schemas.openxmlformats.org/officeDocument/2006/relationships/image" Target="../media/image3.png"/><Relationship Id="rId9" Type="http://schemas.openxmlformats.org/officeDocument/2006/relationships/image" Target="../media/image57.png"/><Relationship Id="rId14" Type="http://schemas.openxmlformats.org/officeDocument/2006/relationships/customXml" Target="../ink/ink4.xml"/><Relationship Id="rId22" Type="http://schemas.openxmlformats.org/officeDocument/2006/relationships/customXml" Target="../ink/ink8.xml"/><Relationship Id="rId27" Type="http://schemas.openxmlformats.org/officeDocument/2006/relationships/image" Target="../media/image66.png"/><Relationship Id="rId30" Type="http://schemas.openxmlformats.org/officeDocument/2006/relationships/customXml" Target="../ink/ink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7.png"/><Relationship Id="rId5" Type="http://schemas.openxmlformats.org/officeDocument/2006/relationships/image" Target="../media/image2.svg"/><Relationship Id="rId10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3.png"/><Relationship Id="rId5" Type="http://schemas.openxmlformats.org/officeDocument/2006/relationships/image" Target="../media/image2.svg"/><Relationship Id="rId10" Type="http://schemas.openxmlformats.org/officeDocument/2006/relationships/image" Target="../media/image22.png"/><Relationship Id="rId4" Type="http://schemas.openxmlformats.org/officeDocument/2006/relationships/image" Target="../media/image1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30.png"/><Relationship Id="rId5" Type="http://schemas.openxmlformats.org/officeDocument/2006/relationships/image" Target="../media/image2.svg"/><Relationship Id="rId10" Type="http://schemas.openxmlformats.org/officeDocument/2006/relationships/image" Target="../media/image29.png"/><Relationship Id="rId4" Type="http://schemas.openxmlformats.org/officeDocument/2006/relationships/image" Target="../media/image1.pn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030550" y="-5108501"/>
            <a:ext cx="9808535" cy="98085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308075" y="6468815"/>
            <a:ext cx="8086060" cy="808606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9916771" y="2979815"/>
            <a:ext cx="12718369" cy="938846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62000" y="2019999"/>
            <a:ext cx="2292647" cy="263522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rot="1953174">
            <a:off x="-59279" y="8766770"/>
            <a:ext cx="5153321" cy="304045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2726913" y="1664932"/>
            <a:ext cx="6888896" cy="718528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743200" y="3310121"/>
            <a:ext cx="12801600" cy="332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7200" dirty="0" err="1">
                <a:solidFill>
                  <a:srgbClr val="FFFFFF"/>
                </a:solidFill>
                <a:latin typeface="Neue Machina UltraBold"/>
              </a:rPr>
              <a:t>Laporan</a:t>
            </a:r>
            <a:r>
              <a:rPr lang="en-US" sz="7200" dirty="0">
                <a:solidFill>
                  <a:srgbClr val="FFFFFF"/>
                </a:solidFill>
                <a:latin typeface="Neue Machina UltraBold"/>
              </a:rPr>
              <a:t> </a:t>
            </a:r>
            <a:r>
              <a:rPr lang="en-US" sz="7200" dirty="0" err="1">
                <a:solidFill>
                  <a:srgbClr val="FFFFFF"/>
                </a:solidFill>
                <a:latin typeface="Neue Machina UltraBold"/>
              </a:rPr>
              <a:t>Praktikum</a:t>
            </a:r>
            <a:r>
              <a:rPr lang="en-US" sz="7200" dirty="0">
                <a:solidFill>
                  <a:srgbClr val="FFFFFF"/>
                </a:solidFill>
                <a:latin typeface="Neue Machina UltraBold"/>
              </a:rPr>
              <a:t> </a:t>
            </a:r>
            <a:r>
              <a:rPr lang="en-US" sz="7200" dirty="0" err="1">
                <a:solidFill>
                  <a:srgbClr val="FFFFFF"/>
                </a:solidFill>
                <a:latin typeface="Neue Machina UltraBold"/>
              </a:rPr>
              <a:t>Stuktur</a:t>
            </a:r>
            <a:r>
              <a:rPr lang="en-US" sz="7200" dirty="0">
                <a:solidFill>
                  <a:srgbClr val="FFFFFF"/>
                </a:solidFill>
                <a:latin typeface="Neue Machina UltraBold"/>
              </a:rPr>
              <a:t> Data Modul 3 dan 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67200" y="8845302"/>
            <a:ext cx="9352067" cy="1292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ID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OLEH :</a:t>
            </a:r>
            <a:endParaRPr lang="en-ID" sz="2800" b="1" i="0" u="none" strike="noStrike" baseline="0" dirty="0">
              <a:solidFill>
                <a:schemeClr val="bg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ANDI ALIYAH NUR INAYAH PATTOZA</a:t>
            </a:r>
          </a:p>
          <a:p>
            <a:pPr algn="ctr"/>
            <a:r>
              <a:rPr lang="en-ID" sz="280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5025221196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731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833134">
            <a:off x="-234626" y="7511228"/>
            <a:ext cx="8732717" cy="64463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686091" y="-3553501"/>
            <a:ext cx="7966832" cy="79668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2719" r="38317"/>
          <a:stretch>
            <a:fillRect/>
          </a:stretch>
        </p:blipFill>
        <p:spPr>
          <a:xfrm>
            <a:off x="13500499" y="-175159"/>
            <a:ext cx="7517602" cy="1063731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802533" y="429915"/>
            <a:ext cx="3874294" cy="286213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2925861" y="7046518"/>
            <a:ext cx="8959061" cy="683128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98231" y="195494"/>
            <a:ext cx="7365020" cy="1546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7200" dirty="0">
                <a:solidFill>
                  <a:srgbClr val="FFFFFF"/>
                </a:solidFill>
                <a:latin typeface="Neue Machina UltraBold"/>
              </a:rPr>
              <a:t>Kode Program</a:t>
            </a:r>
            <a:endParaRPr lang="en-US" sz="6600" dirty="0">
              <a:solidFill>
                <a:srgbClr val="FFFFFF"/>
              </a:solidFill>
              <a:latin typeface="Neue Machina Ultra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E9A5C7-0B95-41E2-999C-97FEDDA65F3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35558" r="54284" b="42030"/>
          <a:stretch/>
        </p:blipFill>
        <p:spPr>
          <a:xfrm>
            <a:off x="9637240" y="2456933"/>
            <a:ext cx="6988886" cy="230556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788F04D-C5D6-465E-A789-48CBD46D647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21683" r="54284" b="63357"/>
          <a:stretch/>
        </p:blipFill>
        <p:spPr>
          <a:xfrm>
            <a:off x="1378065" y="2522605"/>
            <a:ext cx="6988886" cy="153889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211DAA3-9241-47BE-86E1-43725FFA8CA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56158" r="54284" b="9366"/>
          <a:stretch/>
        </p:blipFill>
        <p:spPr>
          <a:xfrm>
            <a:off x="1378065" y="5711805"/>
            <a:ext cx="6988886" cy="35464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356CF1-12BA-4962-B473-BA410C2238E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4" t="21683" r="54341" b="42401"/>
          <a:stretch/>
        </p:blipFill>
        <p:spPr>
          <a:xfrm>
            <a:off x="9637240" y="5816177"/>
            <a:ext cx="6988886" cy="3694725"/>
          </a:xfrm>
          <a:prstGeom prst="rect">
            <a:avLst/>
          </a:prstGeom>
        </p:spPr>
      </p:pic>
      <p:sp>
        <p:nvSpPr>
          <p:cNvPr id="25" name="Freeform 15">
            <a:extLst>
              <a:ext uri="{FF2B5EF4-FFF2-40B4-BE49-F238E27FC236}">
                <a16:creationId xmlns:a16="http://schemas.microsoft.com/office/drawing/2014/main" id="{62E1B571-CED1-4E3A-BA68-35DE0034C1CD}"/>
              </a:ext>
            </a:extLst>
          </p:cNvPr>
          <p:cNvSpPr/>
          <p:nvPr/>
        </p:nvSpPr>
        <p:spPr>
          <a:xfrm>
            <a:off x="1134417" y="2125587"/>
            <a:ext cx="7476183" cy="2287743"/>
          </a:xfrm>
          <a:custGeom>
            <a:avLst/>
            <a:gdLst/>
            <a:ahLst/>
            <a:cxnLst/>
            <a:rect l="l" t="t" r="r" b="b"/>
            <a:pathLst>
              <a:path w="1565187" h="2357074">
                <a:moveTo>
                  <a:pt x="1440727" y="2357074"/>
                </a:moveTo>
                <a:lnTo>
                  <a:pt x="124460" y="2357074"/>
                </a:lnTo>
                <a:cubicBezTo>
                  <a:pt x="55880" y="2357074"/>
                  <a:pt x="0" y="2301194"/>
                  <a:pt x="0" y="223261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440727" y="0"/>
                </a:lnTo>
                <a:cubicBezTo>
                  <a:pt x="1509307" y="0"/>
                  <a:pt x="1565187" y="55880"/>
                  <a:pt x="1565187" y="124460"/>
                </a:cubicBezTo>
                <a:lnTo>
                  <a:pt x="1565187" y="2232614"/>
                </a:lnTo>
                <a:cubicBezTo>
                  <a:pt x="1565187" y="2301194"/>
                  <a:pt x="1509307" y="2357074"/>
                  <a:pt x="1440727" y="2357074"/>
                </a:cubicBezTo>
                <a:close/>
              </a:path>
            </a:pathLst>
          </a:custGeom>
          <a:solidFill>
            <a:srgbClr val="2D2F30">
              <a:alpha val="30980"/>
            </a:srgbClr>
          </a:solidFill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Deklarasikan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struct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merepresentasikan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node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AVL tree</a:t>
            </a:r>
            <a:endParaRPr lang="en-ID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Freeform 15">
            <a:extLst>
              <a:ext uri="{FF2B5EF4-FFF2-40B4-BE49-F238E27FC236}">
                <a16:creationId xmlns:a16="http://schemas.microsoft.com/office/drawing/2014/main" id="{2CB7B27E-9458-4A54-9E10-8DA1F0A085FE}"/>
              </a:ext>
            </a:extLst>
          </p:cNvPr>
          <p:cNvSpPr/>
          <p:nvPr/>
        </p:nvSpPr>
        <p:spPr>
          <a:xfrm>
            <a:off x="1134416" y="4991100"/>
            <a:ext cx="7476183" cy="4572000"/>
          </a:xfrm>
          <a:custGeom>
            <a:avLst/>
            <a:gdLst/>
            <a:ahLst/>
            <a:cxnLst/>
            <a:rect l="l" t="t" r="r" b="b"/>
            <a:pathLst>
              <a:path w="1565187" h="2357074">
                <a:moveTo>
                  <a:pt x="1440727" y="2357074"/>
                </a:moveTo>
                <a:lnTo>
                  <a:pt x="124460" y="2357074"/>
                </a:lnTo>
                <a:cubicBezTo>
                  <a:pt x="55880" y="2357074"/>
                  <a:pt x="0" y="2301194"/>
                  <a:pt x="0" y="223261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440727" y="0"/>
                </a:lnTo>
                <a:cubicBezTo>
                  <a:pt x="1509307" y="0"/>
                  <a:pt x="1565187" y="55880"/>
                  <a:pt x="1565187" y="124460"/>
                </a:cubicBezTo>
                <a:lnTo>
                  <a:pt x="1565187" y="2232614"/>
                </a:lnTo>
                <a:cubicBezTo>
                  <a:pt x="1565187" y="2301194"/>
                  <a:pt x="1509307" y="2357074"/>
                  <a:pt x="1440727" y="2357074"/>
                </a:cubicBezTo>
                <a:close/>
              </a:path>
            </a:pathLst>
          </a:custGeom>
          <a:solidFill>
            <a:srgbClr val="2D2F30">
              <a:alpha val="30980"/>
            </a:srgbClr>
          </a:solidFill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Fungsi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insert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memasukkan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sebuah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AVL tree.</a:t>
            </a:r>
            <a:endParaRPr lang="en-ID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reeform 15">
            <a:extLst>
              <a:ext uri="{FF2B5EF4-FFF2-40B4-BE49-F238E27FC236}">
                <a16:creationId xmlns:a16="http://schemas.microsoft.com/office/drawing/2014/main" id="{12762AE8-1731-4B84-98C5-7A6519B338D5}"/>
              </a:ext>
            </a:extLst>
          </p:cNvPr>
          <p:cNvSpPr/>
          <p:nvPr/>
        </p:nvSpPr>
        <p:spPr>
          <a:xfrm>
            <a:off x="9274370" y="1801745"/>
            <a:ext cx="7714625" cy="3189355"/>
          </a:xfrm>
          <a:custGeom>
            <a:avLst/>
            <a:gdLst/>
            <a:ahLst/>
            <a:cxnLst/>
            <a:rect l="l" t="t" r="r" b="b"/>
            <a:pathLst>
              <a:path w="1565187" h="2357074">
                <a:moveTo>
                  <a:pt x="1440727" y="2357074"/>
                </a:moveTo>
                <a:lnTo>
                  <a:pt x="124460" y="2357074"/>
                </a:lnTo>
                <a:cubicBezTo>
                  <a:pt x="55880" y="2357074"/>
                  <a:pt x="0" y="2301194"/>
                  <a:pt x="0" y="223261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440727" y="0"/>
                </a:lnTo>
                <a:cubicBezTo>
                  <a:pt x="1509307" y="0"/>
                  <a:pt x="1565187" y="55880"/>
                  <a:pt x="1565187" y="124460"/>
                </a:cubicBezTo>
                <a:lnTo>
                  <a:pt x="1565187" y="2232614"/>
                </a:lnTo>
                <a:cubicBezTo>
                  <a:pt x="1565187" y="2301194"/>
                  <a:pt x="1509307" y="2357074"/>
                  <a:pt x="1440727" y="2357074"/>
                </a:cubicBezTo>
                <a:close/>
              </a:path>
            </a:pathLst>
          </a:custGeom>
          <a:solidFill>
            <a:srgbClr val="2D2F30">
              <a:alpha val="30980"/>
            </a:srgbClr>
          </a:solidFill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Fungsi</a:t>
            </a:r>
            <a:r>
              <a:rPr lang="en-ID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create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membuat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sebuah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baru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diberikan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argumen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Freeform 15">
            <a:extLst>
              <a:ext uri="{FF2B5EF4-FFF2-40B4-BE49-F238E27FC236}">
                <a16:creationId xmlns:a16="http://schemas.microsoft.com/office/drawing/2014/main" id="{2D6258C3-38C1-4056-B387-EBD6BEBCA686}"/>
              </a:ext>
            </a:extLst>
          </p:cNvPr>
          <p:cNvSpPr/>
          <p:nvPr/>
        </p:nvSpPr>
        <p:spPr>
          <a:xfrm>
            <a:off x="9274369" y="5154316"/>
            <a:ext cx="7714625" cy="4572000"/>
          </a:xfrm>
          <a:custGeom>
            <a:avLst/>
            <a:gdLst/>
            <a:ahLst/>
            <a:cxnLst/>
            <a:rect l="l" t="t" r="r" b="b"/>
            <a:pathLst>
              <a:path w="1565187" h="2357074">
                <a:moveTo>
                  <a:pt x="1440727" y="2357074"/>
                </a:moveTo>
                <a:lnTo>
                  <a:pt x="124460" y="2357074"/>
                </a:lnTo>
                <a:cubicBezTo>
                  <a:pt x="55880" y="2357074"/>
                  <a:pt x="0" y="2301194"/>
                  <a:pt x="0" y="223261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440727" y="0"/>
                </a:lnTo>
                <a:cubicBezTo>
                  <a:pt x="1509307" y="0"/>
                  <a:pt x="1565187" y="55880"/>
                  <a:pt x="1565187" y="124460"/>
                </a:cubicBezTo>
                <a:lnTo>
                  <a:pt x="1565187" y="2232614"/>
                </a:lnTo>
                <a:cubicBezTo>
                  <a:pt x="1565187" y="2301194"/>
                  <a:pt x="1509307" y="2357074"/>
                  <a:pt x="1440727" y="2357074"/>
                </a:cubicBezTo>
                <a:close/>
              </a:path>
            </a:pathLst>
          </a:custGeom>
          <a:solidFill>
            <a:srgbClr val="2D2F30">
              <a:alpha val="30980"/>
            </a:srgbClr>
          </a:solidFill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Fungsi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menghitung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tinggi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sebuah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AVL tree.</a:t>
            </a:r>
            <a:endParaRPr lang="en-ID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600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506200" y="-2907581"/>
            <a:ext cx="8996085" cy="899608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714326" y="6554859"/>
            <a:ext cx="5428652" cy="542865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925882" y="6874980"/>
            <a:ext cx="6095177" cy="609517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rcRect r="5349"/>
          <a:stretch>
            <a:fillRect/>
          </a:stretch>
        </p:blipFill>
        <p:spPr>
          <a:xfrm rot="-320654">
            <a:off x="15023685" y="2224"/>
            <a:ext cx="4471230" cy="230881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4661459">
            <a:off x="-860948" y="8286627"/>
            <a:ext cx="2778658" cy="228544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5316200" y="6533088"/>
            <a:ext cx="7210834" cy="599400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7B7794F-5C18-4F0F-88FD-61342875B0F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7" t="56595" r="12500" b="12061"/>
          <a:stretch/>
        </p:blipFill>
        <p:spPr>
          <a:xfrm>
            <a:off x="2315008" y="1263758"/>
            <a:ext cx="10562792" cy="23401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A92E825-C423-454D-8DED-940EB8173D6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4440" r="64583" b="22788"/>
          <a:stretch/>
        </p:blipFill>
        <p:spPr>
          <a:xfrm>
            <a:off x="2067895" y="4082034"/>
            <a:ext cx="4508265" cy="4941208"/>
          </a:xfrm>
          <a:prstGeom prst="rect">
            <a:avLst/>
          </a:prstGeom>
        </p:spPr>
      </p:pic>
      <p:sp>
        <p:nvSpPr>
          <p:cNvPr id="27" name="Freeform 15">
            <a:extLst>
              <a:ext uri="{FF2B5EF4-FFF2-40B4-BE49-F238E27FC236}">
                <a16:creationId xmlns:a16="http://schemas.microsoft.com/office/drawing/2014/main" id="{48957581-1F64-4958-B4E6-812860C4C03D}"/>
              </a:ext>
            </a:extLst>
          </p:cNvPr>
          <p:cNvSpPr/>
          <p:nvPr/>
        </p:nvSpPr>
        <p:spPr>
          <a:xfrm>
            <a:off x="1910921" y="811932"/>
            <a:ext cx="11195479" cy="2971304"/>
          </a:xfrm>
          <a:custGeom>
            <a:avLst/>
            <a:gdLst/>
            <a:ahLst/>
            <a:cxnLst/>
            <a:rect l="l" t="t" r="r" b="b"/>
            <a:pathLst>
              <a:path w="1565187" h="2357074">
                <a:moveTo>
                  <a:pt x="1440727" y="2357074"/>
                </a:moveTo>
                <a:lnTo>
                  <a:pt x="124460" y="2357074"/>
                </a:lnTo>
                <a:cubicBezTo>
                  <a:pt x="55880" y="2357074"/>
                  <a:pt x="0" y="2301194"/>
                  <a:pt x="0" y="223261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440727" y="0"/>
                </a:lnTo>
                <a:cubicBezTo>
                  <a:pt x="1509307" y="0"/>
                  <a:pt x="1565187" y="55880"/>
                  <a:pt x="1565187" y="124460"/>
                </a:cubicBezTo>
                <a:lnTo>
                  <a:pt x="1565187" y="2232614"/>
                </a:lnTo>
                <a:cubicBezTo>
                  <a:pt x="1565187" y="2301194"/>
                  <a:pt x="1509307" y="2357074"/>
                  <a:pt x="1440727" y="2357074"/>
                </a:cubicBezTo>
                <a:close/>
              </a:path>
            </a:pathLst>
          </a:custGeom>
          <a:solidFill>
            <a:srgbClr val="2D2F30">
              <a:alpha val="30980"/>
            </a:srgbClr>
          </a:solidFill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Fungsi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memeriksa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apakah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sebuah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AVL tree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balance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278FD9-EF6C-47D5-8FA9-E8A4BA721988}"/>
              </a:ext>
            </a:extLst>
          </p:cNvPr>
          <p:cNvSpPr txBox="1"/>
          <p:nvPr/>
        </p:nvSpPr>
        <p:spPr>
          <a:xfrm>
            <a:off x="7010400" y="4082034"/>
            <a:ext cx="7119102" cy="83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5400" dirty="0">
                <a:solidFill>
                  <a:srgbClr val="FFFFFF"/>
                </a:solidFill>
                <a:latin typeface="Neue Machina UltraBold"/>
              </a:rPr>
              <a:t>Input Format</a:t>
            </a:r>
          </a:p>
        </p:txBody>
      </p:sp>
      <p:sp>
        <p:nvSpPr>
          <p:cNvPr id="29" name="TextBox 16">
            <a:extLst>
              <a:ext uri="{FF2B5EF4-FFF2-40B4-BE49-F238E27FC236}">
                <a16:creationId xmlns:a16="http://schemas.microsoft.com/office/drawing/2014/main" id="{7AE0B4EA-4405-47F1-8E39-E82BC5FE8894}"/>
              </a:ext>
            </a:extLst>
          </p:cNvPr>
          <p:cNvSpPr txBox="1"/>
          <p:nvPr/>
        </p:nvSpPr>
        <p:spPr>
          <a:xfrm>
            <a:off x="7010399" y="4946769"/>
            <a:ext cx="9161039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D" sz="20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Baris </a:t>
            </a:r>
            <a:r>
              <a:rPr lang="en-ID" sz="2000" b="1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pertama</a:t>
            </a:r>
            <a:r>
              <a:rPr lang="en-ID" sz="20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1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berisi</a:t>
            </a:r>
            <a:r>
              <a:rPr lang="en-ID" sz="20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1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bilangan</a:t>
            </a:r>
            <a:r>
              <a:rPr lang="en-ID" sz="20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1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bulat</a:t>
            </a:r>
            <a:r>
              <a:rPr lang="en-ID" sz="20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n, </a:t>
            </a:r>
            <a:r>
              <a:rPr lang="en-ID" sz="2000" b="1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yaitu</a:t>
            </a:r>
            <a:r>
              <a:rPr lang="en-ID" sz="20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1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banyak</a:t>
            </a:r>
            <a:r>
              <a:rPr lang="en-ID" sz="20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1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angka</a:t>
            </a:r>
            <a:r>
              <a:rPr lang="en-ID" sz="20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pada tree</a:t>
            </a:r>
          </a:p>
          <a:p>
            <a:r>
              <a:rPr lang="en-ID" sz="20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Baris </a:t>
            </a:r>
            <a:r>
              <a:rPr lang="en-ID" sz="2000" b="1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kedua</a:t>
            </a:r>
            <a:r>
              <a:rPr lang="en-ID" sz="20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1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berisi</a:t>
            </a:r>
            <a:r>
              <a:rPr lang="en-ID" sz="20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 </a:t>
            </a:r>
            <a:r>
              <a:rPr lang="en-ID" sz="2000" b="1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bilangan</a:t>
            </a:r>
            <a:r>
              <a:rPr lang="en-ID" sz="20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1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bulat</a:t>
            </a:r>
            <a:r>
              <a:rPr lang="en-ID" sz="20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000" b="1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merupakan</a:t>
            </a:r>
            <a:r>
              <a:rPr lang="en-ID" sz="20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1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ID" sz="20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1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setiap</a:t>
            </a:r>
            <a:r>
              <a:rPr lang="en-ID" sz="20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node pada tree </a:t>
            </a:r>
            <a:r>
              <a:rPr lang="en-ID" sz="20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D" sz="2000" b="1" i="0" u="none" strike="noStrike" baseline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urutan</a:t>
            </a:r>
            <a:r>
              <a:rPr lang="en-ID" sz="20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1" i="0" u="none" strike="noStrike" baseline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sudah</a:t>
            </a:r>
            <a:r>
              <a:rPr lang="en-ID" sz="20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1" i="0" u="none" strike="noStrike" baseline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dipastikan</a:t>
            </a:r>
            <a:r>
              <a:rPr lang="en-ID" sz="20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1" i="0" u="none" strike="noStrike" baseline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membentuk</a:t>
            </a:r>
            <a:r>
              <a:rPr lang="en-ID" sz="20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tree yang balance)</a:t>
            </a:r>
          </a:p>
          <a:p>
            <a:r>
              <a:rPr lang="en-ID" sz="20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Baris </a:t>
            </a:r>
            <a:r>
              <a:rPr lang="en-ID" sz="2000" b="1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ketiga</a:t>
            </a:r>
            <a:r>
              <a:rPr lang="en-ID" sz="20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1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berisi</a:t>
            </a:r>
            <a:r>
              <a:rPr lang="en-ID" sz="20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1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bilangan</a:t>
            </a:r>
            <a:r>
              <a:rPr lang="en-ID" sz="20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1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bulat</a:t>
            </a:r>
            <a:r>
              <a:rPr lang="en-ID" sz="20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x, </a:t>
            </a:r>
            <a:r>
              <a:rPr lang="en-ID" sz="2000" b="1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yaitu</a:t>
            </a:r>
            <a:r>
              <a:rPr lang="en-ID" sz="20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1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angka</a:t>
            </a:r>
            <a:r>
              <a:rPr lang="en-ID" sz="20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000" b="1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ID" sz="20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1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diinsert</a:t>
            </a: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CA9824-A5CF-476E-B474-FF5A07DB3039}"/>
              </a:ext>
            </a:extLst>
          </p:cNvPr>
          <p:cNvSpPr txBox="1"/>
          <p:nvPr/>
        </p:nvSpPr>
        <p:spPr>
          <a:xfrm>
            <a:off x="6983186" y="6228339"/>
            <a:ext cx="7119102" cy="83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5400" dirty="0" err="1">
                <a:solidFill>
                  <a:srgbClr val="FFFFFF"/>
                </a:solidFill>
                <a:latin typeface="Neue Machina UltraBold"/>
              </a:rPr>
              <a:t>Ouput</a:t>
            </a:r>
            <a:r>
              <a:rPr lang="en-US" sz="5400" dirty="0">
                <a:solidFill>
                  <a:srgbClr val="FFFFFF"/>
                </a:solidFill>
                <a:latin typeface="Neue Machina UltraBold"/>
              </a:rPr>
              <a:t> Format</a:t>
            </a:r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31137A3A-E88D-4969-8FC6-3CAF116B9123}"/>
              </a:ext>
            </a:extLst>
          </p:cNvPr>
          <p:cNvSpPr txBox="1"/>
          <p:nvPr/>
        </p:nvSpPr>
        <p:spPr>
          <a:xfrm>
            <a:off x="7010400" y="7059336"/>
            <a:ext cx="89916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D" sz="20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“Tree </a:t>
            </a:r>
            <a:r>
              <a:rPr lang="en-ID" sz="2000" b="1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tetap</a:t>
            </a:r>
            <a:r>
              <a:rPr lang="en-ID" sz="20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balance”, </a:t>
            </a:r>
            <a:r>
              <a:rPr lang="en-ID" sz="2000" b="1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jika</a:t>
            </a:r>
            <a:r>
              <a:rPr lang="en-ID" sz="20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1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angka</a:t>
            </a:r>
            <a:r>
              <a:rPr lang="en-ID" sz="20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000" b="1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diberikan</a:t>
            </a:r>
            <a:r>
              <a:rPr lang="en-ID" sz="20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(x) </a:t>
            </a:r>
            <a:r>
              <a:rPr lang="en-ID" sz="2000" b="1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ID" sz="20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1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menjaga</a:t>
            </a:r>
            <a:r>
              <a:rPr lang="en-ID" sz="20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balance </a:t>
            </a:r>
            <a:r>
              <a:rPr lang="en-ID" sz="2000" b="1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ID" sz="20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tree.</a:t>
            </a:r>
          </a:p>
          <a:p>
            <a:r>
              <a:rPr lang="en-ID" sz="20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“Tree </a:t>
            </a:r>
            <a:r>
              <a:rPr lang="en-ID" sz="2000" b="1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ID" sz="20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balance”, </a:t>
            </a:r>
            <a:r>
              <a:rPr lang="en-ID" sz="2000" b="1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jika</a:t>
            </a:r>
            <a:r>
              <a:rPr lang="en-ID" sz="20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1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angka</a:t>
            </a:r>
            <a:r>
              <a:rPr lang="en-ID" sz="20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000" b="1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diberikan</a:t>
            </a:r>
            <a:r>
              <a:rPr lang="en-ID" sz="20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(x) </a:t>
            </a:r>
            <a:r>
              <a:rPr lang="en-ID" sz="2000" b="1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ID" sz="20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1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membuat</a:t>
            </a:r>
            <a:r>
              <a:rPr lang="en-ID" sz="20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tree </a:t>
            </a:r>
            <a:r>
              <a:rPr lang="en-ID" sz="2000" b="1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ID" sz="20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balance.</a:t>
            </a: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764249" y="-4983754"/>
            <a:ext cx="9218676" cy="921867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373587" y="-1551311"/>
            <a:ext cx="8685325" cy="86853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357985" y="4856841"/>
            <a:ext cx="9218676" cy="921867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899438" y="7474099"/>
            <a:ext cx="8685325" cy="86853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869971" y="8535586"/>
            <a:ext cx="2778658" cy="22854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flipH="1">
            <a:off x="14020057" y="-2331083"/>
            <a:ext cx="4903845" cy="563660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82773" y="1028700"/>
            <a:ext cx="9218676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dirty="0">
                <a:solidFill>
                  <a:srgbClr val="FFFFFF"/>
                </a:solidFill>
                <a:latin typeface="Neue Machina UltraBold"/>
              </a:rPr>
              <a:t>Sample input dan Output</a:t>
            </a:r>
          </a:p>
        </p:txBody>
      </p:sp>
      <p:sp>
        <p:nvSpPr>
          <p:cNvPr id="31" name="TextBox 8">
            <a:extLst>
              <a:ext uri="{FF2B5EF4-FFF2-40B4-BE49-F238E27FC236}">
                <a16:creationId xmlns:a16="http://schemas.microsoft.com/office/drawing/2014/main" id="{62F6E723-0FFA-4509-923F-98D6252EDECD}"/>
              </a:ext>
            </a:extLst>
          </p:cNvPr>
          <p:cNvSpPr txBox="1"/>
          <p:nvPr/>
        </p:nvSpPr>
        <p:spPr>
          <a:xfrm>
            <a:off x="9969128" y="4419309"/>
            <a:ext cx="6777713" cy="4062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ID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Tree </a:t>
            </a:r>
            <a:r>
              <a:rPr lang="en-ID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dianggap</a:t>
            </a:r>
            <a:r>
              <a:rPr lang="en-ID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ID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balance </a:t>
            </a:r>
            <a:r>
              <a:rPr lang="en-ID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ID" sz="24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ika</a:t>
            </a:r>
            <a:r>
              <a:rPr lang="en-ID" sz="24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pada salah </a:t>
            </a:r>
            <a:r>
              <a:rPr lang="en-ID" sz="24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satu</a:t>
            </a:r>
            <a:r>
              <a:rPr lang="en-ID" sz="24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subtree (</a:t>
            </a:r>
            <a:r>
              <a:rPr lang="en-ID" sz="24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kiri</a:t>
            </a:r>
            <a:r>
              <a:rPr lang="en-ID" sz="24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ID" sz="24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kanan</a:t>
            </a:r>
            <a:r>
              <a:rPr lang="en-ID" sz="24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ID" sz="24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terdapat</a:t>
            </a:r>
            <a:r>
              <a:rPr lang="en-ID" sz="24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ketidakseimbangan</a:t>
            </a:r>
            <a:r>
              <a:rPr lang="en-ID" sz="24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ID" sz="24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selisih</a:t>
            </a:r>
            <a:r>
              <a:rPr lang="en-ID" sz="24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tinggi</a:t>
            </a:r>
            <a:r>
              <a:rPr lang="en-ID" sz="24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lebih</a:t>
            </a:r>
            <a:r>
              <a:rPr lang="en-ID" sz="24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ID" sz="24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1. Pada sample input </a:t>
            </a:r>
            <a:r>
              <a:rPr lang="en-ID" sz="24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ID" sz="24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24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ID" sz="24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dilihat</a:t>
            </a:r>
            <a:r>
              <a:rPr lang="en-ID" sz="24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ID" sz="24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gambar</a:t>
            </a:r>
            <a:r>
              <a:rPr lang="en-ID" sz="24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tengah</a:t>
            </a:r>
            <a:r>
              <a:rPr lang="en-ID" sz="24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D" sz="24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gambar</a:t>
            </a:r>
            <a:r>
              <a:rPr lang="en-ID" sz="24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2) tree </a:t>
            </a:r>
            <a:r>
              <a:rPr lang="en-ID" sz="24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nya</a:t>
            </a:r>
            <a:r>
              <a:rPr lang="en-ID" sz="24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balance </a:t>
            </a:r>
            <a:r>
              <a:rPr lang="en-ID" sz="24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karena</a:t>
            </a:r>
            <a:r>
              <a:rPr lang="en-ID" sz="24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selisih</a:t>
            </a:r>
            <a:r>
              <a:rPr lang="en-ID" sz="24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tinggi</a:t>
            </a:r>
            <a:r>
              <a:rPr lang="en-ID" sz="24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 </a:t>
            </a:r>
            <a:r>
              <a:rPr lang="en-ID" sz="24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nya</a:t>
            </a:r>
            <a:r>
              <a:rPr lang="en-ID" sz="24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ID" sz="24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</a:t>
            </a:r>
            <a:r>
              <a:rPr lang="en-ID" sz="24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4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lebih</a:t>
            </a:r>
            <a:r>
              <a:rPr lang="en-ID" sz="24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ID" sz="24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1. </a:t>
            </a:r>
            <a:r>
              <a:rPr lang="en-ID" sz="24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Tapi</a:t>
            </a:r>
            <a:r>
              <a:rPr lang="en-ID" sz="24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saat</a:t>
            </a:r>
            <a:r>
              <a:rPr lang="en-ID" sz="24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ID" sz="24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inputkan</a:t>
            </a:r>
            <a:r>
              <a:rPr lang="en-ID" sz="24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50, tree </a:t>
            </a:r>
            <a:r>
              <a:rPr lang="en-ID" sz="24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nya</a:t>
            </a:r>
            <a:r>
              <a:rPr lang="en-ID" sz="24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ID" sz="24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ID" sz="24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balance, </a:t>
            </a:r>
            <a:r>
              <a:rPr lang="en-ID" sz="24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hal</a:t>
            </a:r>
            <a:r>
              <a:rPr lang="en-ID" sz="24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ID" sz="24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karena</a:t>
            </a:r>
            <a:r>
              <a:rPr lang="en-ID" sz="24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ID" sz="24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50 </a:t>
            </a:r>
            <a:r>
              <a:rPr lang="en-ID" sz="24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ID" sz="24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terletak</a:t>
            </a:r>
            <a:r>
              <a:rPr lang="en-ID" sz="24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r>
              <a:rPr lang="en-ID" sz="24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anak</a:t>
            </a:r>
            <a:r>
              <a:rPr lang="en-ID" sz="24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ID" sz="24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49, </a:t>
            </a:r>
            <a:r>
              <a:rPr lang="en-ID" sz="24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dimana</a:t>
            </a:r>
            <a:r>
              <a:rPr lang="en-ID" sz="24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hal</a:t>
            </a:r>
            <a:r>
              <a:rPr lang="en-ID" sz="24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ID" sz="24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menyebabkan</a:t>
            </a:r>
            <a:r>
              <a:rPr lang="en-ID" sz="24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 21 </a:t>
            </a:r>
            <a:r>
              <a:rPr lang="en-ID" sz="24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memiliki</a:t>
            </a:r>
            <a:r>
              <a:rPr lang="en-ID" sz="24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subtree </a:t>
            </a:r>
            <a:r>
              <a:rPr lang="en-ID" sz="24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kanan</a:t>
            </a:r>
            <a:r>
              <a:rPr lang="en-ID" sz="24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 dan subtree </a:t>
            </a:r>
            <a:r>
              <a:rPr lang="en-ID" sz="24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kiri</a:t>
            </a:r>
            <a:r>
              <a:rPr lang="en-ID" sz="24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nya</a:t>
            </a:r>
            <a:r>
              <a:rPr lang="en-ID" sz="24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0 yang </a:t>
            </a:r>
            <a:r>
              <a:rPr lang="en-ID" sz="24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mengakibatkan</a:t>
            </a:r>
            <a:r>
              <a:rPr lang="en-ID" sz="24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selisih</a:t>
            </a:r>
            <a:r>
              <a:rPr lang="en-ID" sz="24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nya</a:t>
            </a:r>
            <a:r>
              <a:rPr lang="en-ID" sz="24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lebih</a:t>
            </a:r>
            <a:r>
              <a:rPr lang="en-ID" sz="24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ID" sz="24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ID" sz="24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sehingg</a:t>
            </a:r>
            <a:r>
              <a:rPr lang="en-ID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D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tree </a:t>
            </a:r>
            <a:r>
              <a:rPr lang="en-ID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nya</a:t>
            </a:r>
            <a:r>
              <a:rPr lang="en-ID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ID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balance</a:t>
            </a:r>
            <a:endParaRPr lang="en-ID" sz="240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A72F3B-1B39-4F82-86AF-7A0DA037638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5" r="60000" b="77407"/>
          <a:stretch/>
        </p:blipFill>
        <p:spPr>
          <a:xfrm>
            <a:off x="1066800" y="2007394"/>
            <a:ext cx="7315200" cy="1828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D1765D-F20E-4C20-8037-3670DEAEF1E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7" t="16582" r="16903" b="56093"/>
          <a:stretch/>
        </p:blipFill>
        <p:spPr>
          <a:xfrm>
            <a:off x="818796" y="4493109"/>
            <a:ext cx="8325204" cy="19631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D3B68A-405C-47FE-9C80-46CD903B4FE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3" t="16582" r="15000" b="52787"/>
          <a:stretch/>
        </p:blipFill>
        <p:spPr>
          <a:xfrm>
            <a:off x="818796" y="6796389"/>
            <a:ext cx="8325204" cy="211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6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494"/>
    </mc:Choice>
    <mc:Fallback xmlns="">
      <p:transition spd="slow" advTm="4149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3875567" y="-4926720"/>
            <a:ext cx="9808535" cy="98085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271731" y="6544095"/>
            <a:ext cx="6009009" cy="600900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8100000">
            <a:off x="11884038" y="6896830"/>
            <a:ext cx="8209501" cy="606010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-1393429">
            <a:off x="12271558" y="6401948"/>
            <a:ext cx="4723918" cy="230881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 t="29429" b="29429"/>
          <a:stretch>
            <a:fillRect/>
          </a:stretch>
        </p:blipFill>
        <p:spPr>
          <a:xfrm>
            <a:off x="6394695" y="5909122"/>
            <a:ext cx="4913046" cy="68217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732774" y="2271889"/>
            <a:ext cx="3597907" cy="367133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 rot="3042606">
            <a:off x="-947227" y="8169399"/>
            <a:ext cx="4602247" cy="351496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419979" y="4134227"/>
            <a:ext cx="13448042" cy="1808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40"/>
              </a:lnSpc>
            </a:pPr>
            <a:r>
              <a:rPr lang="en-US" sz="10529" dirty="0" err="1">
                <a:solidFill>
                  <a:srgbClr val="FFFFFF"/>
                </a:solidFill>
                <a:latin typeface="Neue Machina UltraBold"/>
              </a:rPr>
              <a:t>Praktikum</a:t>
            </a:r>
            <a:endParaRPr lang="en-US" sz="10529" dirty="0">
              <a:solidFill>
                <a:srgbClr val="FFFFFF"/>
              </a:solidFill>
              <a:latin typeface="Neue Machina Ultra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394696" y="6000308"/>
            <a:ext cx="4806704" cy="428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sz="2586" dirty="0">
                <a:solidFill>
                  <a:srgbClr val="01204C"/>
                </a:solidFill>
                <a:latin typeface="Montserrat Bold"/>
              </a:rPr>
              <a:t>Modul 4</a:t>
            </a:r>
          </a:p>
        </p:txBody>
      </p:sp>
    </p:spTree>
    <p:extLst>
      <p:ext uri="{BB962C8B-B14F-4D97-AF65-F5344CB8AC3E}">
        <p14:creationId xmlns:p14="http://schemas.microsoft.com/office/powerpoint/2010/main" val="3442465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3875567" y="-5108501"/>
            <a:ext cx="9808535" cy="98085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823539" y="6359184"/>
            <a:ext cx="8086060" cy="808606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9029493" y="1664950"/>
            <a:ext cx="12718369" cy="938846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62000" y="2019999"/>
            <a:ext cx="2292647" cy="263522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rot="1953174">
            <a:off x="-59279" y="8766770"/>
            <a:ext cx="5153321" cy="304045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2726913" y="1664932"/>
            <a:ext cx="6888896" cy="718528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276600" y="901844"/>
            <a:ext cx="10837236" cy="2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7200" dirty="0" err="1">
                <a:solidFill>
                  <a:srgbClr val="FFFFFF"/>
                </a:solidFill>
                <a:latin typeface="Neue Machina UltraBold"/>
              </a:rPr>
              <a:t>Pemerintah</a:t>
            </a:r>
            <a:r>
              <a:rPr lang="en-US" sz="7200" dirty="0">
                <a:solidFill>
                  <a:srgbClr val="FFFFFF"/>
                </a:solidFill>
                <a:latin typeface="Neue Machina UltraBold"/>
              </a:rPr>
              <a:t> </a:t>
            </a:r>
            <a:r>
              <a:rPr lang="en-US" sz="7200" dirty="0" err="1">
                <a:solidFill>
                  <a:srgbClr val="FFFFFF"/>
                </a:solidFill>
                <a:latin typeface="Neue Machina UltraBold"/>
              </a:rPr>
              <a:t>Buat</a:t>
            </a:r>
            <a:r>
              <a:rPr lang="en-US" sz="7200" dirty="0">
                <a:solidFill>
                  <a:srgbClr val="FFFFFF"/>
                </a:solidFill>
                <a:latin typeface="Neue Machina UltraBold"/>
              </a:rPr>
              <a:t> </a:t>
            </a:r>
            <a:r>
              <a:rPr lang="en-US" sz="7200" dirty="0" err="1">
                <a:solidFill>
                  <a:srgbClr val="FFFFFF"/>
                </a:solidFill>
                <a:latin typeface="Neue Machina UltraBold"/>
              </a:rPr>
              <a:t>Jembatan</a:t>
            </a:r>
            <a:r>
              <a:rPr lang="en-US" sz="7200" dirty="0">
                <a:solidFill>
                  <a:srgbClr val="FFFFFF"/>
                </a:solidFill>
                <a:latin typeface="Neue Machina UltraBold"/>
              </a:rPr>
              <a:t> (PBJ)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402060" y="3240592"/>
            <a:ext cx="9352067" cy="5601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Pada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sebuah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desa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kepulauan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ditunjuk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seorang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pemerintah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baru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Program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pertama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yang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ia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akan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jalankan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adalah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menghubungkan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semua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daerah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kepulauan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dengan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jembatan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Masalahnya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sekarang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sudah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ada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beberapa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jembatan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dibuat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menguhubungkan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beberapa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desa.Pemerintah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itu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pun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kebingunanuntuk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membuat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rancangan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anggaran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karena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ia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belum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tau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ada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berapa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jembatan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yang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harus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dibuat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untuk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menghubungkan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semua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pulau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Akhirnya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memiliki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ide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untuk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menyewa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seorang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programmer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untuk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membuat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program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untuk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membantu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pemerintah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! (Hint: Programmer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tersebut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dapat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melihat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rangkaian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pulau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tersebut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seperti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sebuah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graf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dan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diminta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untuk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mencari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banyak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edge yang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diperlukan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untuk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menjadikan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semua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menjadi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80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satu</a:t>
            </a:r>
            <a:r>
              <a:rPr lang="en-ID" sz="28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connected graph).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848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971137" y="594816"/>
            <a:ext cx="7465233" cy="74652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3416617" y="4863566"/>
            <a:ext cx="9218676" cy="921867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29347" y="420434"/>
            <a:ext cx="12132298" cy="1104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68"/>
              </a:lnSpc>
            </a:pPr>
            <a:r>
              <a:rPr lang="en-US" sz="6000" dirty="0">
                <a:solidFill>
                  <a:srgbClr val="FFFFFF"/>
                </a:solidFill>
                <a:latin typeface="Neue Machina UltraBold"/>
              </a:rPr>
              <a:t>Kode Program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195193" y="-4864633"/>
            <a:ext cx="9729266" cy="972926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0344677">
            <a:off x="-877637" y="-716602"/>
            <a:ext cx="4140717" cy="244302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5788974" y="1621283"/>
            <a:ext cx="5382042" cy="562827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-4603860" y="7048500"/>
            <a:ext cx="6716487" cy="67080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E210E5-90F9-45DA-9902-F8847F606D6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32945" r="9411" b="13703"/>
          <a:stretch/>
        </p:blipFill>
        <p:spPr>
          <a:xfrm>
            <a:off x="2552811" y="1638300"/>
            <a:ext cx="11848989" cy="42797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5C4809-AC8F-4652-8C4C-1EA8D5546A9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7" t="38148" r="16326" b="15761"/>
          <a:stretch/>
        </p:blipFill>
        <p:spPr>
          <a:xfrm>
            <a:off x="2552811" y="5905500"/>
            <a:ext cx="11848989" cy="405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019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842609" y="-1001089"/>
            <a:ext cx="7465233" cy="74652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590800" y="6972300"/>
            <a:ext cx="9218676" cy="921867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906895" y="-4864633"/>
            <a:ext cx="9729266" cy="972926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0344677">
            <a:off x="-923619" y="-232585"/>
            <a:ext cx="4140717" cy="244302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5925800" y="-763646"/>
            <a:ext cx="5382042" cy="562827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876800" y="8343900"/>
            <a:ext cx="6716487" cy="67080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A3D008-B213-4F5E-8CA5-E76FB417553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21110" r="26369" b="8730"/>
          <a:stretch/>
        </p:blipFill>
        <p:spPr>
          <a:xfrm>
            <a:off x="2275167" y="1156259"/>
            <a:ext cx="13193433" cy="787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797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943655" y="-817764"/>
            <a:ext cx="8996085" cy="899608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881976" y="-1991669"/>
            <a:ext cx="7242652" cy="724265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1221911" y="7489002"/>
            <a:ext cx="2972074" cy="295721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5229763" y="7985387"/>
            <a:ext cx="2068860" cy="341960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7497033" y="562615"/>
            <a:ext cx="1889331" cy="3419603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6026FB49-ED02-41DD-8E0A-8D874348FDB5}"/>
              </a:ext>
            </a:extLst>
          </p:cNvPr>
          <p:cNvSpPr txBox="1"/>
          <p:nvPr/>
        </p:nvSpPr>
        <p:spPr>
          <a:xfrm>
            <a:off x="10134600" y="7367122"/>
            <a:ext cx="7119102" cy="83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5400" dirty="0">
                <a:solidFill>
                  <a:srgbClr val="FFFFFF"/>
                </a:solidFill>
                <a:latin typeface="Neue Machina UltraBold"/>
              </a:rPr>
              <a:t>Output Format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F55FC9-A47F-4DBD-BA52-06D4CEF13265}"/>
              </a:ext>
            </a:extLst>
          </p:cNvPr>
          <p:cNvSpPr txBox="1"/>
          <p:nvPr/>
        </p:nvSpPr>
        <p:spPr>
          <a:xfrm>
            <a:off x="1760975" y="7420629"/>
            <a:ext cx="7119102" cy="83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5400" dirty="0">
                <a:solidFill>
                  <a:srgbClr val="FFFFFF"/>
                </a:solidFill>
                <a:latin typeface="Neue Machina UltraBold"/>
              </a:rPr>
              <a:t>Input Format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623414A1-E83F-4278-A8DA-892E9A1DCFC7}"/>
              </a:ext>
            </a:extLst>
          </p:cNvPr>
          <p:cNvSpPr txBox="1"/>
          <p:nvPr/>
        </p:nvSpPr>
        <p:spPr>
          <a:xfrm>
            <a:off x="1750163" y="8251626"/>
            <a:ext cx="6512446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Baris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pertama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0" i="1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 </a:t>
            </a:r>
            <a:r>
              <a:rPr lang="en-ID" sz="1800" b="0" i="1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yang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merupakan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jumlah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vertex dan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jumlah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pasangan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vertex.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Sebanyak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0" i="1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baris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0" i="1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 </a:t>
            </a:r>
            <a:r>
              <a:rPr lang="en-ID" sz="1800" b="0" i="1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yang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merupakan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pasangan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vertex yang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saling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terhubung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AAE10BA7-3EFC-4B0B-A87A-5310D51EB3A8}"/>
              </a:ext>
            </a:extLst>
          </p:cNvPr>
          <p:cNvSpPr txBox="1"/>
          <p:nvPr/>
        </p:nvSpPr>
        <p:spPr>
          <a:xfrm>
            <a:off x="10134600" y="8262386"/>
            <a:ext cx="5270354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Keluarkan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berapa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banyak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edge yang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dibutuhkan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agar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semua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vertex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terhubung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menjadi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satu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connected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graf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C178C9-D22E-48B6-9BD3-743F784CDC9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7" t="24680" r="27054" b="12963"/>
          <a:stretch/>
        </p:blipFill>
        <p:spPr>
          <a:xfrm>
            <a:off x="3335910" y="1106214"/>
            <a:ext cx="10837290" cy="584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918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6705600" y="-3238500"/>
            <a:ext cx="11805542" cy="1180554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203420" y="1177460"/>
            <a:ext cx="11805542" cy="118055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205205" y="4667812"/>
            <a:ext cx="8893252" cy="831519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1365435">
            <a:off x="-3790155" y="-730855"/>
            <a:ext cx="6282382" cy="6378053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74BACBE5-7E8C-4BCF-A45B-172110C8A00B}"/>
              </a:ext>
            </a:extLst>
          </p:cNvPr>
          <p:cNvSpPr txBox="1"/>
          <p:nvPr/>
        </p:nvSpPr>
        <p:spPr>
          <a:xfrm>
            <a:off x="4724400" y="1150245"/>
            <a:ext cx="9218676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dirty="0">
                <a:solidFill>
                  <a:srgbClr val="FFFFFF"/>
                </a:solidFill>
                <a:latin typeface="Neue Machina UltraBold"/>
              </a:rPr>
              <a:t>Sample input dan Output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5DF460-C0FC-45E1-9C60-35AC2BFAB274}"/>
              </a:ext>
            </a:extLst>
          </p:cNvPr>
          <p:cNvSpPr txBox="1"/>
          <p:nvPr/>
        </p:nvSpPr>
        <p:spPr>
          <a:xfrm>
            <a:off x="1663873" y="6005102"/>
            <a:ext cx="543785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Karena </a:t>
            </a:r>
            <a:r>
              <a:rPr lang="en-US" sz="2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diantara</a:t>
            </a:r>
            <a:r>
              <a:rPr lang="en-US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1, 2 dan 3 </a:t>
            </a:r>
            <a:r>
              <a:rPr lang="en-US" sz="2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</a:t>
            </a:r>
            <a:r>
              <a:rPr lang="en-US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edge yang </a:t>
            </a:r>
            <a:r>
              <a:rPr lang="en-US" sz="2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menghubungkannya</a:t>
            </a:r>
            <a:r>
              <a:rPr lang="en-US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lang="en-US" sz="2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5, maka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terbentuklah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graf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menghubungkannya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membentuk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connected graph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dibutuhkan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buah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edge yang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menjadi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penghubung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antara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1, 2, 3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4, 5. </a:t>
            </a:r>
            <a:endParaRPr lang="en-ID" sz="2400" b="0" i="0" u="none" strike="noStrike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3886EB-72D4-4A54-8A1B-E535CCCED84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814" r="79144" b="52223"/>
          <a:stretch/>
        </p:blipFill>
        <p:spPr>
          <a:xfrm>
            <a:off x="2104651" y="2155126"/>
            <a:ext cx="3019810" cy="34994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0E6987-6C46-41A4-BFF1-CC652D8019C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6" t="31482" r="38739" b="26296"/>
          <a:stretch/>
        </p:blipFill>
        <p:spPr>
          <a:xfrm>
            <a:off x="8317851" y="2270639"/>
            <a:ext cx="7074549" cy="397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77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038853" y="-5108501"/>
            <a:ext cx="9808535" cy="98085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823539" y="6359184"/>
            <a:ext cx="8086060" cy="808606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9029493" y="1664950"/>
            <a:ext cx="12718369" cy="938846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62000" y="2019999"/>
            <a:ext cx="2292647" cy="263522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rot="1953174">
            <a:off x="-59279" y="8766770"/>
            <a:ext cx="5153321" cy="304045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2726913" y="1664932"/>
            <a:ext cx="6888896" cy="718528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276600" y="901844"/>
            <a:ext cx="10837236" cy="2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7200" dirty="0">
                <a:solidFill>
                  <a:srgbClr val="FFFFFF"/>
                </a:solidFill>
                <a:latin typeface="Neue Machina UltraBold"/>
              </a:rPr>
              <a:t>A Hunt For Shocker (AHOCK)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402060" y="3240592"/>
            <a:ext cx="9352067" cy="5170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ID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encari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anggota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Shocker yang paling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cocok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dijadikan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target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berdasarkan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jumlah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neighbor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paling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sedikit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dan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anggota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Shocker yang paling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berbahaya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berdasarkan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jumlah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neighbor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paling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banyak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enggambarkan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sebuah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graf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node-node yang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mewakili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anggota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Shocker, di mana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setiap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edge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antara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node-node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mewakili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persekutuan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antara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anggota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Shocker yang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terhubung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graf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semakin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sedikit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neighbor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sebuah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node,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semakin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rendah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pangkat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anggota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Shocker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semakin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cocok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dijadikan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target.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Sebaliknya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semakin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banyak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neighbor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sebuah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node,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semakin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tinggi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pangkat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anggota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Shocker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semakin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berbahaya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96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3875567" y="-4926720"/>
            <a:ext cx="9808535" cy="98085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271731" y="6544095"/>
            <a:ext cx="6009009" cy="600900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8100000">
            <a:off x="11884038" y="6896830"/>
            <a:ext cx="8209501" cy="606010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-1393429">
            <a:off x="12271558" y="6401948"/>
            <a:ext cx="4723918" cy="230881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 t="29429" b="29429"/>
          <a:stretch>
            <a:fillRect/>
          </a:stretch>
        </p:blipFill>
        <p:spPr>
          <a:xfrm>
            <a:off x="6394695" y="5909122"/>
            <a:ext cx="4913046" cy="68217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732774" y="2271889"/>
            <a:ext cx="3597907" cy="367133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 rot="3042606">
            <a:off x="-947227" y="8169399"/>
            <a:ext cx="4602247" cy="351496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419979" y="4134227"/>
            <a:ext cx="13448042" cy="1808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40"/>
              </a:lnSpc>
            </a:pPr>
            <a:r>
              <a:rPr lang="en-US" sz="10529" dirty="0" err="1">
                <a:solidFill>
                  <a:srgbClr val="FFFFFF"/>
                </a:solidFill>
                <a:latin typeface="Neue Machina UltraBold"/>
              </a:rPr>
              <a:t>Praktikum</a:t>
            </a:r>
            <a:endParaRPr lang="en-US" sz="10529" dirty="0">
              <a:solidFill>
                <a:srgbClr val="FFFFFF"/>
              </a:solidFill>
              <a:latin typeface="Neue Machina Ultra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394696" y="6000308"/>
            <a:ext cx="4806704" cy="428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sz="2586" dirty="0">
                <a:solidFill>
                  <a:srgbClr val="01204C"/>
                </a:solidFill>
                <a:latin typeface="Montserrat Bold"/>
              </a:rPr>
              <a:t>Modul 3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971137" y="594816"/>
            <a:ext cx="7465233" cy="74652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3416617" y="4863566"/>
            <a:ext cx="9218676" cy="921867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29347" y="420434"/>
            <a:ext cx="12132298" cy="1104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68"/>
              </a:lnSpc>
            </a:pPr>
            <a:r>
              <a:rPr lang="en-US" sz="6000" dirty="0">
                <a:solidFill>
                  <a:srgbClr val="FFFFFF"/>
                </a:solidFill>
                <a:latin typeface="Neue Machina UltraBold"/>
              </a:rPr>
              <a:t>Kode Program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195193" y="-4864633"/>
            <a:ext cx="9729266" cy="972926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0344677">
            <a:off x="-877637" y="-716602"/>
            <a:ext cx="4140717" cy="244302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5788974" y="1621283"/>
            <a:ext cx="5382042" cy="562827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-4603860" y="7048500"/>
            <a:ext cx="6716487" cy="67080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C818753-21F6-49C2-9215-07BB0506100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0" t="21648" r="24167" b="10000"/>
          <a:stretch/>
        </p:blipFill>
        <p:spPr>
          <a:xfrm>
            <a:off x="2923860" y="2005466"/>
            <a:ext cx="12620202" cy="723309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3354044" y="1024236"/>
            <a:ext cx="6896632" cy="689663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4831439" y="3191290"/>
            <a:ext cx="8086060" cy="808606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12203450" y="-221683"/>
            <a:ext cx="12718369" cy="938846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-1823539" y="2903539"/>
            <a:ext cx="5366128" cy="50173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331989-952C-429F-A5E0-9AE83B2689C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4" t="24074" r="25000" b="10159"/>
          <a:stretch/>
        </p:blipFill>
        <p:spPr>
          <a:xfrm>
            <a:off x="1905000" y="952500"/>
            <a:ext cx="9388469" cy="53093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E0D3A0-69E1-457F-9540-176D679C0AA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9" t="31327" r="25602" b="32222"/>
          <a:stretch/>
        </p:blipFill>
        <p:spPr>
          <a:xfrm>
            <a:off x="1905000" y="6057900"/>
            <a:ext cx="9388469" cy="2979824"/>
          </a:xfrm>
          <a:prstGeom prst="rect">
            <a:avLst/>
          </a:prstGeom>
        </p:spPr>
      </p:pic>
      <p:sp>
        <p:nvSpPr>
          <p:cNvPr id="15" name="TextBox 9">
            <a:extLst>
              <a:ext uri="{FF2B5EF4-FFF2-40B4-BE49-F238E27FC236}">
                <a16:creationId xmlns:a16="http://schemas.microsoft.com/office/drawing/2014/main" id="{F589A575-58D6-462B-B964-2C7D26BF7CE3}"/>
              </a:ext>
            </a:extLst>
          </p:cNvPr>
          <p:cNvSpPr txBox="1"/>
          <p:nvPr/>
        </p:nvSpPr>
        <p:spPr>
          <a:xfrm>
            <a:off x="11658600" y="2472652"/>
            <a:ext cx="5838227" cy="3016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ID" sz="280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Baris </a:t>
            </a:r>
            <a:r>
              <a:rPr lang="en-ID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pertama</a:t>
            </a:r>
            <a:r>
              <a:rPr lang="en-ID" sz="280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adalah</a:t>
            </a:r>
            <a:r>
              <a:rPr lang="en-ID" sz="280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integer N, </a:t>
            </a:r>
            <a:r>
              <a:rPr lang="en-ID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jumlah</a:t>
            </a:r>
            <a:r>
              <a:rPr lang="en-ID" sz="280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anggota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Baris-Baris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berikutnya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adalah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persekutuan-persekutuan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yang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terjadi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antar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anggota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Input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akan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berakhir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dengan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kata “Yee!”</a:t>
            </a:r>
            <a:endParaRPr lang="en-ID" sz="2800" dirty="0">
              <a:solidFill>
                <a:schemeClr val="bg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23B784-9536-4765-84E3-74B48E8A706C}"/>
              </a:ext>
            </a:extLst>
          </p:cNvPr>
          <p:cNvSpPr txBox="1"/>
          <p:nvPr/>
        </p:nvSpPr>
        <p:spPr>
          <a:xfrm>
            <a:off x="11674929" y="1333500"/>
            <a:ext cx="7119102" cy="83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5400" dirty="0">
                <a:solidFill>
                  <a:srgbClr val="FFFFFF"/>
                </a:solidFill>
                <a:latin typeface="Neue Machina UltraBold"/>
              </a:rPr>
              <a:t>Input Format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6ED0FA-5F8D-4B0A-88D0-3E8693E1F5AD}"/>
              </a:ext>
            </a:extLst>
          </p:cNvPr>
          <p:cNvSpPr txBox="1"/>
          <p:nvPr/>
        </p:nvSpPr>
        <p:spPr>
          <a:xfrm>
            <a:off x="11674929" y="5797017"/>
            <a:ext cx="7119102" cy="83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5400" dirty="0">
                <a:solidFill>
                  <a:srgbClr val="FFFFFF"/>
                </a:solidFill>
                <a:latin typeface="Neue Machina UltraBold"/>
              </a:rPr>
              <a:t>Output Format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EEA332E3-30B4-418E-A6FD-FB971FCE427A}"/>
              </a:ext>
            </a:extLst>
          </p:cNvPr>
          <p:cNvSpPr txBox="1"/>
          <p:nvPr/>
        </p:nvSpPr>
        <p:spPr>
          <a:xfrm>
            <a:off x="11625943" y="6936169"/>
            <a:ext cx="5838227" cy="1723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ID" sz="280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Baris </a:t>
            </a:r>
            <a:r>
              <a:rPr lang="en-ID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pertama</a:t>
            </a:r>
            <a:r>
              <a:rPr lang="en-ID" sz="280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output-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kan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anggota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yang paling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cocok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dijadikan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target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Baris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kedua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output-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kan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anggota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yang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berbahaya</a:t>
            </a:r>
            <a:endParaRPr lang="en-ID" sz="2800" dirty="0">
              <a:solidFill>
                <a:schemeClr val="bg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662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6705600" y="-3238500"/>
            <a:ext cx="11805542" cy="1180554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203420" y="1177460"/>
            <a:ext cx="11805542" cy="118055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205205" y="4667812"/>
            <a:ext cx="8893252" cy="831519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1365435">
            <a:off x="-3790155" y="-730855"/>
            <a:ext cx="6282382" cy="6378053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74BACBE5-7E8C-4BCF-A45B-172110C8A00B}"/>
              </a:ext>
            </a:extLst>
          </p:cNvPr>
          <p:cNvSpPr txBox="1"/>
          <p:nvPr/>
        </p:nvSpPr>
        <p:spPr>
          <a:xfrm>
            <a:off x="4724400" y="1150245"/>
            <a:ext cx="9218676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dirty="0">
                <a:solidFill>
                  <a:srgbClr val="FFFFFF"/>
                </a:solidFill>
                <a:latin typeface="Neue Machina UltraBold"/>
              </a:rPr>
              <a:t>Sample input dan Output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05DABE-B4CC-4BA7-BD48-07E91EABCA1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047" r="62499" b="51972"/>
          <a:stretch/>
        </p:blipFill>
        <p:spPr>
          <a:xfrm>
            <a:off x="1495597" y="2072121"/>
            <a:ext cx="5590671" cy="36882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04FC5E-67D8-449C-806D-2C2E1BEA1AA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3333" r="27886" b="14340"/>
          <a:stretch/>
        </p:blipFill>
        <p:spPr>
          <a:xfrm>
            <a:off x="8810874" y="2125474"/>
            <a:ext cx="79652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176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038853" y="-5108501"/>
            <a:ext cx="9808535" cy="98085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823539" y="6359184"/>
            <a:ext cx="8086060" cy="808606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10026919" y="3296147"/>
            <a:ext cx="12718369" cy="938846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62000" y="2019999"/>
            <a:ext cx="2292647" cy="263522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rot="1953174">
            <a:off x="-59279" y="8766770"/>
            <a:ext cx="5153321" cy="304045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2726913" y="1664932"/>
            <a:ext cx="6888896" cy="718528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276600" y="901844"/>
            <a:ext cx="10837236" cy="2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7200" dirty="0">
                <a:solidFill>
                  <a:srgbClr val="FFFFFF"/>
                </a:solidFill>
                <a:latin typeface="Neue Machina UltraBold"/>
              </a:rPr>
              <a:t>Connected Number (CN)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402060" y="3240592"/>
            <a:ext cx="9551940" cy="6894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ID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Bilangan</a:t>
            </a:r>
            <a:r>
              <a:rPr lang="en-ID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bulat</a:t>
            </a:r>
            <a:r>
              <a:rPr lang="en-ID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dan b </a:t>
            </a:r>
            <a:r>
              <a:rPr lang="en-ID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terhubung</a:t>
            </a:r>
            <a:r>
              <a:rPr lang="en-ID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jika</a:t>
            </a:r>
            <a:r>
              <a:rPr lang="en-ID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(a </a:t>
            </a:r>
            <a:r>
              <a:rPr lang="en-ID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xor</a:t>
            </a:r>
            <a:r>
              <a:rPr lang="en-ID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b) </a:t>
            </a:r>
            <a:r>
              <a:rPr lang="en-ID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merupakan</a:t>
            </a:r>
            <a:r>
              <a:rPr lang="en-ID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kelipatan</a:t>
            </a:r>
            <a:r>
              <a:rPr lang="en-ID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ID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bilangan</a:t>
            </a:r>
            <a:r>
              <a:rPr lang="en-ID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bulat</a:t>
            </a:r>
            <a:r>
              <a:rPr lang="en-ID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c. </a:t>
            </a:r>
            <a:r>
              <a:rPr lang="en-ID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Setiap</a:t>
            </a:r>
            <a:r>
              <a:rPr lang="en-ID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bilangan</a:t>
            </a:r>
            <a:r>
              <a:rPr lang="en-ID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terhubung</a:t>
            </a:r>
            <a:r>
              <a:rPr lang="en-ID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ID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berada</a:t>
            </a:r>
            <a:r>
              <a:rPr lang="en-ID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dikelompok</a:t>
            </a:r>
            <a:r>
              <a:rPr lang="en-ID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sama</a:t>
            </a:r>
            <a:r>
              <a:rPr lang="en-ID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Diberikan</a:t>
            </a:r>
            <a:r>
              <a:rPr lang="en-ID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suatu</a:t>
            </a:r>
            <a:r>
              <a:rPr lang="en-ID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list </a:t>
            </a:r>
            <a:r>
              <a:rPr lang="en-ID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bilangan</a:t>
            </a:r>
            <a:r>
              <a:rPr lang="en-ID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bulat</a:t>
            </a:r>
            <a:r>
              <a:rPr lang="en-ID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sebuah</a:t>
            </a:r>
            <a:r>
              <a:rPr lang="en-ID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bilangan</a:t>
            </a:r>
            <a:r>
              <a:rPr lang="en-ID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c, </a:t>
            </a:r>
            <a:r>
              <a:rPr lang="en-ID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tentukan</a:t>
            </a:r>
            <a:r>
              <a:rPr lang="en-ID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banyak</a:t>
            </a:r>
            <a:r>
              <a:rPr lang="en-ID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kelompok</a:t>
            </a:r>
            <a:r>
              <a:rPr lang="en-ID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ID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terbentuk</a:t>
            </a:r>
            <a:r>
              <a:rPr lang="en-ID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ID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kumpulan</a:t>
            </a:r>
            <a:r>
              <a:rPr lang="en-ID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bilangan</a:t>
            </a:r>
            <a:r>
              <a:rPr lang="en-ID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ID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ID" sz="2800" b="0" i="0" u="none" strike="noStrike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D" sz="28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FORMAT</a:t>
            </a:r>
            <a:endParaRPr lang="en-ID" sz="2800" b="0" i="0" u="none" strike="noStrike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D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Baris </a:t>
            </a:r>
            <a:r>
              <a:rPr lang="en-ID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pertama</a:t>
            </a:r>
            <a:r>
              <a:rPr lang="en-ID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berisi</a:t>
            </a:r>
            <a:r>
              <a:rPr lang="en-ID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bilangan</a:t>
            </a:r>
            <a:r>
              <a:rPr lang="en-ID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bulat</a:t>
            </a:r>
            <a:r>
              <a:rPr lang="en-ID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n, </a:t>
            </a:r>
            <a:r>
              <a:rPr lang="en-ID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yaitu</a:t>
            </a:r>
            <a:r>
              <a:rPr lang="en-ID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banyak</a:t>
            </a:r>
            <a:r>
              <a:rPr lang="en-ID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bilangan</a:t>
            </a:r>
            <a:r>
              <a:rPr lang="en-ID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pada list.</a:t>
            </a:r>
          </a:p>
          <a:p>
            <a:r>
              <a:rPr lang="en-ID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Baris </a:t>
            </a:r>
            <a:r>
              <a:rPr lang="en-ID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kedua</a:t>
            </a:r>
            <a:r>
              <a:rPr lang="en-ID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berisi</a:t>
            </a:r>
            <a:r>
              <a:rPr lang="en-ID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 </a:t>
            </a:r>
            <a:r>
              <a:rPr lang="en-ID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bilangan</a:t>
            </a:r>
            <a:r>
              <a:rPr lang="en-ID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bulat</a:t>
            </a:r>
            <a:r>
              <a:rPr lang="en-ID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xi , </a:t>
            </a:r>
            <a:r>
              <a:rPr lang="en-ID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yaitu</a:t>
            </a:r>
            <a:r>
              <a:rPr lang="en-ID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bilangan</a:t>
            </a:r>
            <a:r>
              <a:rPr lang="en-ID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</a:t>
            </a:r>
            <a:r>
              <a:rPr lang="en-ID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pada list.</a:t>
            </a:r>
          </a:p>
          <a:p>
            <a:r>
              <a:rPr lang="en-ID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Baris </a:t>
            </a:r>
            <a:r>
              <a:rPr lang="en-ID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ketiga</a:t>
            </a:r>
            <a:r>
              <a:rPr lang="en-ID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berisi</a:t>
            </a:r>
            <a:r>
              <a:rPr lang="en-ID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bilangan</a:t>
            </a:r>
            <a:r>
              <a:rPr lang="en-ID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bulat</a:t>
            </a:r>
            <a:r>
              <a:rPr lang="en-ID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endParaRPr lang="en-ID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D" sz="2800" b="0" i="0" u="none" strike="noStrike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D" sz="28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FORMAT</a:t>
            </a:r>
            <a:endParaRPr lang="en-ID" sz="2800" b="0" i="0" u="none" strike="noStrike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D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ID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bilangan</a:t>
            </a:r>
            <a:r>
              <a:rPr lang="en-ID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bulat</a:t>
            </a:r>
            <a:r>
              <a:rPr lang="en-ID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merupakan</a:t>
            </a:r>
            <a:r>
              <a:rPr lang="en-ID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jumlah</a:t>
            </a:r>
            <a:r>
              <a:rPr lang="en-ID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kelompok</a:t>
            </a:r>
            <a:r>
              <a:rPr lang="en-ID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ID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terbentuk</a:t>
            </a:r>
            <a:r>
              <a:rPr lang="en-ID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926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971137" y="594816"/>
            <a:ext cx="7465233" cy="74652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3416617" y="4863566"/>
            <a:ext cx="9218676" cy="921867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29347" y="420434"/>
            <a:ext cx="12132298" cy="1104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68"/>
              </a:lnSpc>
            </a:pPr>
            <a:r>
              <a:rPr lang="en-US" sz="6000" dirty="0">
                <a:solidFill>
                  <a:srgbClr val="FFFFFF"/>
                </a:solidFill>
                <a:latin typeface="Neue Machina UltraBold"/>
              </a:rPr>
              <a:t>Kode Program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195193" y="-4864633"/>
            <a:ext cx="9729266" cy="972926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0344677">
            <a:off x="-877637" y="-716602"/>
            <a:ext cx="4140717" cy="244302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5788974" y="1621283"/>
            <a:ext cx="5382042" cy="562827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-4603860" y="7048500"/>
            <a:ext cx="6716487" cy="67080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FCAAF54-C4F0-48D4-8271-A8F8E733FAE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0" t="21096" r="52381" b="9259"/>
          <a:stretch/>
        </p:blipFill>
        <p:spPr>
          <a:xfrm>
            <a:off x="2112628" y="1925119"/>
            <a:ext cx="6897744" cy="695218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2A2B3EE-2F37-49DD-B1A8-4B618206748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8426" r="36799" b="13704"/>
          <a:stretch/>
        </p:blipFill>
        <p:spPr>
          <a:xfrm>
            <a:off x="9815663" y="723900"/>
            <a:ext cx="7255362" cy="443937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E7766DA-7030-4C62-ADD7-9FEF576E86C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0" t="22237" r="33641" b="10384"/>
          <a:stretch/>
        </p:blipFill>
        <p:spPr>
          <a:xfrm>
            <a:off x="9815663" y="5143500"/>
            <a:ext cx="7255362" cy="477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016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6705600" y="-3238500"/>
            <a:ext cx="11805542" cy="1180554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203420" y="1177460"/>
            <a:ext cx="11805542" cy="118055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205205" y="4667812"/>
            <a:ext cx="8893252" cy="831519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1365435">
            <a:off x="-3790155" y="-730855"/>
            <a:ext cx="6282382" cy="6378053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74BACBE5-7E8C-4BCF-A45B-172110C8A00B}"/>
              </a:ext>
            </a:extLst>
          </p:cNvPr>
          <p:cNvSpPr txBox="1"/>
          <p:nvPr/>
        </p:nvSpPr>
        <p:spPr>
          <a:xfrm>
            <a:off x="4724400" y="1150245"/>
            <a:ext cx="9218676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dirty="0">
                <a:solidFill>
                  <a:srgbClr val="FFFFFF"/>
                </a:solidFill>
                <a:latin typeface="Neue Machina UltraBold"/>
              </a:rPr>
              <a:t>Sample Input dan Output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4290F0-28BA-4294-96E8-18023FFA64C8}"/>
              </a:ext>
            </a:extLst>
          </p:cNvPr>
          <p:cNvSpPr/>
          <p:nvPr/>
        </p:nvSpPr>
        <p:spPr>
          <a:xfrm>
            <a:off x="7733569" y="2180501"/>
            <a:ext cx="762000" cy="677108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12</a:t>
            </a:r>
            <a:endParaRPr lang="en-ID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ACB3EB1-3E97-4ACA-919E-B121EA1E44F7}"/>
              </a:ext>
            </a:extLst>
          </p:cNvPr>
          <p:cNvSpPr/>
          <p:nvPr/>
        </p:nvSpPr>
        <p:spPr>
          <a:xfrm>
            <a:off x="8759509" y="3113996"/>
            <a:ext cx="762000" cy="677108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ID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C0CC867-593F-4458-9A39-2B89C72DDABE}"/>
              </a:ext>
            </a:extLst>
          </p:cNvPr>
          <p:cNvSpPr/>
          <p:nvPr/>
        </p:nvSpPr>
        <p:spPr>
          <a:xfrm>
            <a:off x="10253680" y="2664271"/>
            <a:ext cx="762000" cy="677108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en-ID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8D32B91-F2FD-45DD-82FC-1C600A632A5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9" r="70430" b="74444"/>
          <a:stretch/>
        </p:blipFill>
        <p:spPr>
          <a:xfrm>
            <a:off x="1543472" y="2180501"/>
            <a:ext cx="5407672" cy="2134162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BD01EBAE-7A85-4F40-9E4E-97AEE4CEB6C7}"/>
              </a:ext>
            </a:extLst>
          </p:cNvPr>
          <p:cNvSpPr/>
          <p:nvPr/>
        </p:nvSpPr>
        <p:spPr>
          <a:xfrm>
            <a:off x="11203420" y="3770014"/>
            <a:ext cx="762000" cy="677108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  <a:endParaRPr lang="en-ID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FAB1037-ECCE-4041-B9DA-6E57A8354CBD}"/>
              </a:ext>
            </a:extLst>
          </p:cNvPr>
          <p:cNvSpPr/>
          <p:nvPr/>
        </p:nvSpPr>
        <p:spPr>
          <a:xfrm>
            <a:off x="12294700" y="4485263"/>
            <a:ext cx="762000" cy="677108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15</a:t>
            </a:r>
            <a:endParaRPr lang="en-ID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809D35D-E7DB-435D-80C2-5D3F95E3F66C}"/>
              </a:ext>
            </a:extLst>
          </p:cNvPr>
          <p:cNvSpPr/>
          <p:nvPr/>
        </p:nvSpPr>
        <p:spPr>
          <a:xfrm>
            <a:off x="13562076" y="3808155"/>
            <a:ext cx="762000" cy="677108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ID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1D2BC3D-62B2-42B7-B5CC-F47850397933}"/>
              </a:ext>
            </a:extLst>
          </p:cNvPr>
          <p:cNvSpPr/>
          <p:nvPr/>
        </p:nvSpPr>
        <p:spPr>
          <a:xfrm>
            <a:off x="15130366" y="3385604"/>
            <a:ext cx="762000" cy="677108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  <a:endParaRPr lang="en-ID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B02520-C8B0-4C39-8F52-D1542A768151}"/>
              </a:ext>
            </a:extLst>
          </p:cNvPr>
          <p:cNvSpPr/>
          <p:nvPr/>
        </p:nvSpPr>
        <p:spPr>
          <a:xfrm>
            <a:off x="16344191" y="3371818"/>
            <a:ext cx="762000" cy="677108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en-ID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1C3CFE-F2C4-4A70-8AC3-E072332D68BC}"/>
              </a:ext>
            </a:extLst>
          </p:cNvPr>
          <p:cNvCxnSpPr>
            <a:cxnSpLocks/>
            <a:stCxn id="14" idx="5"/>
            <a:endCxn id="15" idx="1"/>
          </p:cNvCxnSpPr>
          <p:nvPr/>
        </p:nvCxnSpPr>
        <p:spPr>
          <a:xfrm>
            <a:off x="8383977" y="2758449"/>
            <a:ext cx="487124" cy="4547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48DCE20-1B4C-4F4D-B73C-F9FBD4A58CAD}"/>
              </a:ext>
            </a:extLst>
          </p:cNvPr>
          <p:cNvCxnSpPr>
            <a:cxnSpLocks/>
          </p:cNvCxnSpPr>
          <p:nvPr/>
        </p:nvCxnSpPr>
        <p:spPr>
          <a:xfrm>
            <a:off x="10925934" y="3240528"/>
            <a:ext cx="410924" cy="6269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5FE7239-F94A-475F-BFA8-93DEB7A579F0}"/>
              </a:ext>
            </a:extLst>
          </p:cNvPr>
          <p:cNvCxnSpPr>
            <a:cxnSpLocks/>
          </p:cNvCxnSpPr>
          <p:nvPr/>
        </p:nvCxnSpPr>
        <p:spPr>
          <a:xfrm>
            <a:off x="11895624" y="4257908"/>
            <a:ext cx="487124" cy="4547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9D75D3-31B1-4AA3-B72F-1C4990393AF4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9460224" y="3002825"/>
            <a:ext cx="793456" cy="3385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86640F4-64BE-421A-9C50-2C0B6CF75AB4}"/>
              </a:ext>
            </a:extLst>
          </p:cNvPr>
          <p:cNvCxnSpPr>
            <a:cxnSpLocks/>
          </p:cNvCxnSpPr>
          <p:nvPr/>
        </p:nvCxnSpPr>
        <p:spPr>
          <a:xfrm flipV="1">
            <a:off x="12954000" y="4257908"/>
            <a:ext cx="685800" cy="4099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BA0B6FB-9D5E-443E-AC6C-10726EC430DA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14216422" y="3724158"/>
            <a:ext cx="913944" cy="2463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C3F91EA-14D5-4CB0-8D2F-64384F621A93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15844965" y="3710372"/>
            <a:ext cx="499226" cy="2654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C5DF460-C0FC-45E1-9C60-35AC2BFAB274}"/>
              </a:ext>
            </a:extLst>
          </p:cNvPr>
          <p:cNvSpPr txBox="1"/>
          <p:nvPr/>
        </p:nvSpPr>
        <p:spPr>
          <a:xfrm>
            <a:off x="1195607" y="5346320"/>
            <a:ext cx="1366339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Bilangan</a:t>
            </a:r>
            <a:r>
              <a:rPr lang="en-ID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terhubung</a:t>
            </a:r>
            <a:r>
              <a:rPr lang="en-ID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ID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- 12 </a:t>
            </a:r>
            <a:r>
              <a:rPr lang="en-ID" sz="2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xor</a:t>
            </a:r>
            <a:r>
              <a:rPr lang="en-ID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11 = 7, 7 </a:t>
            </a:r>
            <a:r>
              <a:rPr lang="en-ID" sz="2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merupakan</a:t>
            </a:r>
            <a:r>
              <a:rPr lang="en-ID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kelipatan</a:t>
            </a:r>
            <a:r>
              <a:rPr lang="en-ID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7 </a:t>
            </a:r>
            <a:r>
              <a:rPr lang="en-ID" sz="2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sehingga</a:t>
            </a:r>
            <a:r>
              <a:rPr lang="en-ID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‘42’ dan ‘35’ </a:t>
            </a:r>
            <a:r>
              <a:rPr lang="en-ID" sz="2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berada</a:t>
            </a:r>
            <a:r>
              <a:rPr lang="en-ID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dikelompok</a:t>
            </a:r>
            <a:r>
              <a:rPr lang="en-ID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sama</a:t>
            </a:r>
            <a:endParaRPr lang="en-ID" sz="2400" b="0" i="0" u="none" strike="noStrike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D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- 3 </a:t>
            </a:r>
            <a:r>
              <a:rPr lang="en-ID" sz="2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xor</a:t>
            </a:r>
            <a:r>
              <a:rPr lang="en-ID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 = 7, 7 </a:t>
            </a:r>
            <a:r>
              <a:rPr lang="en-ID" sz="2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merupakan</a:t>
            </a:r>
            <a:r>
              <a:rPr lang="en-ID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kelipatan</a:t>
            </a:r>
            <a:r>
              <a:rPr lang="en-ID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7 </a:t>
            </a:r>
            <a:r>
              <a:rPr lang="en-ID" sz="2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sehingga</a:t>
            </a:r>
            <a:r>
              <a:rPr lang="en-ID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‘3’ dan ‘4’ </a:t>
            </a:r>
            <a:r>
              <a:rPr lang="en-ID" sz="2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berada</a:t>
            </a:r>
            <a:r>
              <a:rPr lang="en-ID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dikelompok</a:t>
            </a:r>
            <a:r>
              <a:rPr lang="en-ID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sama</a:t>
            </a:r>
            <a:endParaRPr lang="en-ID" sz="2400" b="0" i="0" u="none" strike="noStrike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D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- 5 </a:t>
            </a:r>
            <a:r>
              <a:rPr lang="en-ID" sz="2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xor</a:t>
            </a:r>
            <a:r>
              <a:rPr lang="en-ID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11 = 14, 14 </a:t>
            </a:r>
            <a:r>
              <a:rPr lang="en-ID" sz="2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merupakan</a:t>
            </a:r>
            <a:r>
              <a:rPr lang="en-ID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kelipatan</a:t>
            </a:r>
            <a:r>
              <a:rPr lang="en-ID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7 </a:t>
            </a:r>
            <a:r>
              <a:rPr lang="en-ID" sz="2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sehingga</a:t>
            </a:r>
            <a:r>
              <a:rPr lang="en-ID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‘5’ dan ‘11’ </a:t>
            </a:r>
            <a:r>
              <a:rPr lang="en-ID" sz="2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berada</a:t>
            </a:r>
            <a:r>
              <a:rPr lang="en-ID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dikelompok</a:t>
            </a:r>
            <a:r>
              <a:rPr lang="en-ID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sama</a:t>
            </a:r>
            <a:endParaRPr lang="en-ID" sz="2400" b="0" i="0" u="none" strike="noStrike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D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- 15 </a:t>
            </a:r>
            <a:r>
              <a:rPr lang="en-ID" sz="2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xor</a:t>
            </a:r>
            <a:r>
              <a:rPr lang="en-ID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8 = 7, 7 </a:t>
            </a:r>
            <a:r>
              <a:rPr lang="en-ID" sz="2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merupakan</a:t>
            </a:r>
            <a:r>
              <a:rPr lang="en-ID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kelipatan</a:t>
            </a:r>
            <a:r>
              <a:rPr lang="en-ID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7 </a:t>
            </a:r>
            <a:r>
              <a:rPr lang="en-ID" sz="2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sehingga</a:t>
            </a:r>
            <a:r>
              <a:rPr lang="en-ID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‘15’ dan ‘8’ </a:t>
            </a:r>
            <a:r>
              <a:rPr lang="en-ID" sz="2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berada</a:t>
            </a:r>
            <a:r>
              <a:rPr lang="en-ID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dikelompok</a:t>
            </a:r>
            <a:r>
              <a:rPr lang="en-ID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sama</a:t>
            </a:r>
            <a:endParaRPr lang="en-ID" sz="2400" b="0" i="0" u="none" strike="noStrike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D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- 8 </a:t>
            </a:r>
            <a:r>
              <a:rPr lang="en-ID" sz="2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xor</a:t>
            </a:r>
            <a:r>
              <a:rPr lang="en-ID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6 = 14, 14 </a:t>
            </a:r>
            <a:r>
              <a:rPr lang="en-ID" sz="2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merupakan</a:t>
            </a:r>
            <a:r>
              <a:rPr lang="en-ID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kelipatan</a:t>
            </a:r>
            <a:r>
              <a:rPr lang="en-ID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7 </a:t>
            </a:r>
            <a:r>
              <a:rPr lang="en-ID" sz="2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sehingga</a:t>
            </a:r>
            <a:r>
              <a:rPr lang="en-ID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‘8’ dan ‘6’ </a:t>
            </a:r>
            <a:r>
              <a:rPr lang="en-ID" sz="2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berada</a:t>
            </a:r>
            <a:r>
              <a:rPr lang="en-ID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ID" sz="2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kelompok</a:t>
            </a:r>
            <a:r>
              <a:rPr lang="en-ID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sama</a:t>
            </a:r>
            <a:endParaRPr lang="en-ID" sz="2400" b="0" i="0" u="none" strike="noStrike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endParaRPr lang="en-ID" sz="2400" b="0" i="0" u="none" strike="noStrike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D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Dari daftar </a:t>
            </a:r>
            <a:r>
              <a:rPr lang="en-ID" sz="2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bilangan</a:t>
            </a:r>
            <a:r>
              <a:rPr lang="en-ID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terhubung</a:t>
            </a:r>
            <a:r>
              <a:rPr lang="en-ID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ID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2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ID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terdapat</a:t>
            </a:r>
            <a:r>
              <a:rPr lang="en-ID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ID" sz="2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kelompok</a:t>
            </a:r>
            <a:r>
              <a:rPr lang="en-ID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bilangan</a:t>
            </a:r>
            <a:r>
              <a:rPr lang="en-ID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terbentuk</a:t>
            </a:r>
            <a:r>
              <a:rPr lang="en-ID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2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yaitu</a:t>
            </a:r>
            <a:r>
              <a:rPr lang="en-ID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ID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ID" sz="2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Kelompok</a:t>
            </a:r>
            <a:r>
              <a:rPr lang="en-ID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anggota</a:t>
            </a:r>
            <a:r>
              <a:rPr lang="en-ID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bilangan</a:t>
            </a:r>
            <a:r>
              <a:rPr lang="en-ID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12, 11, 5</a:t>
            </a:r>
          </a:p>
          <a:p>
            <a:r>
              <a:rPr lang="en-ID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ID" sz="2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Kelompok</a:t>
            </a:r>
            <a:r>
              <a:rPr lang="en-ID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anggota</a:t>
            </a:r>
            <a:r>
              <a:rPr lang="en-ID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bilangan</a:t>
            </a:r>
            <a:r>
              <a:rPr lang="en-ID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3, 4</a:t>
            </a:r>
          </a:p>
          <a:p>
            <a:r>
              <a:rPr lang="en-ID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ID" sz="2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Kelompok</a:t>
            </a:r>
            <a:r>
              <a:rPr lang="en-ID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anggota</a:t>
            </a:r>
            <a:r>
              <a:rPr lang="en-ID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bilangan</a:t>
            </a:r>
            <a:r>
              <a:rPr lang="en-ID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6, 8, 15</a:t>
            </a:r>
          </a:p>
          <a:p>
            <a:endParaRPr lang="en-ID" sz="2400" b="0" i="0" u="none" strike="noStrike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764249" y="-4983754"/>
            <a:ext cx="9218676" cy="921867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536873" y="-1551311"/>
            <a:ext cx="8685325" cy="86853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357985" y="4856841"/>
            <a:ext cx="9218676" cy="921867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899438" y="7474099"/>
            <a:ext cx="8685325" cy="86853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869971" y="8535586"/>
            <a:ext cx="2778658" cy="22854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flipH="1">
            <a:off x="14020057" y="-2331083"/>
            <a:ext cx="4903845" cy="563660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82773" y="1028700"/>
            <a:ext cx="9218676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dirty="0" err="1">
                <a:solidFill>
                  <a:srgbClr val="FFFFFF"/>
                </a:solidFill>
                <a:latin typeface="Neue Machina UltraBold"/>
              </a:rPr>
              <a:t>Penjelasan</a:t>
            </a:r>
            <a:r>
              <a:rPr lang="en-US" sz="4400" dirty="0">
                <a:solidFill>
                  <a:srgbClr val="FFFFFF"/>
                </a:solidFill>
                <a:latin typeface="Neue Machina Ultra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Neue Machina UltraBold"/>
              </a:rPr>
              <a:t>Lanjutan</a:t>
            </a:r>
            <a:endParaRPr lang="en-US" sz="4400" dirty="0">
              <a:solidFill>
                <a:srgbClr val="FFFFFF"/>
              </a:solidFill>
              <a:latin typeface="Neue Machina UltraBold"/>
            </a:endParaRPr>
          </a:p>
        </p:txBody>
      </p:sp>
      <p:sp>
        <p:nvSpPr>
          <p:cNvPr id="31" name="TextBox 8">
            <a:extLst>
              <a:ext uri="{FF2B5EF4-FFF2-40B4-BE49-F238E27FC236}">
                <a16:creationId xmlns:a16="http://schemas.microsoft.com/office/drawing/2014/main" id="{62F6E723-0FFA-4509-923F-98D6252EDECD}"/>
              </a:ext>
            </a:extLst>
          </p:cNvPr>
          <p:cNvSpPr txBox="1"/>
          <p:nvPr/>
        </p:nvSpPr>
        <p:spPr>
          <a:xfrm>
            <a:off x="1082773" y="1779075"/>
            <a:ext cx="13776227" cy="6894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ID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menemukan</a:t>
            </a:r>
            <a:r>
              <a:rPr lang="en-I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kelompok-kelompok</a:t>
            </a:r>
            <a:r>
              <a:rPr lang="en-I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bilangan</a:t>
            </a:r>
            <a:r>
              <a:rPr lang="en-I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terhubung</a:t>
            </a:r>
            <a:r>
              <a:rPr lang="en-I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hal</a:t>
            </a:r>
            <a:r>
              <a:rPr lang="en-I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harus</a:t>
            </a:r>
            <a:r>
              <a:rPr lang="en-I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dilakukan</a:t>
            </a:r>
            <a:r>
              <a:rPr lang="en-I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mencari</a:t>
            </a:r>
            <a:r>
              <a:rPr lang="en-I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XOR (</a:t>
            </a:r>
            <a:r>
              <a:rPr lang="en-ID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eXclusive</a:t>
            </a:r>
            <a:r>
              <a:rPr lang="en-I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OR) </a:t>
            </a:r>
            <a:r>
              <a:rPr lang="en-ID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I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tiap</a:t>
            </a:r>
            <a:r>
              <a:rPr lang="en-I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dua</a:t>
            </a:r>
            <a:r>
              <a:rPr lang="en-I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I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Kemudian</a:t>
            </a:r>
            <a:r>
              <a:rPr lang="en-I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I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XOR </a:t>
            </a:r>
            <a:r>
              <a:rPr lang="en-ID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nya</a:t>
            </a:r>
            <a:r>
              <a:rPr lang="en-I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I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diperiksa</a:t>
            </a:r>
            <a:r>
              <a:rPr lang="en-I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apakah</a:t>
            </a:r>
            <a:r>
              <a:rPr lang="en-I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hasilnya</a:t>
            </a:r>
            <a:r>
              <a:rPr lang="en-I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merupakan</a:t>
            </a:r>
            <a:r>
              <a:rPr lang="en-I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kelipatan</a:t>
            </a:r>
            <a:r>
              <a:rPr lang="en-I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I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‘c’. Jika </a:t>
            </a:r>
            <a:r>
              <a:rPr lang="en-ID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iya</a:t>
            </a:r>
            <a:r>
              <a:rPr lang="en-I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I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kedua</a:t>
            </a:r>
            <a:r>
              <a:rPr lang="en-I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I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itu</a:t>
            </a:r>
            <a:r>
              <a:rPr lang="en-I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I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digabungkan</a:t>
            </a:r>
            <a:r>
              <a:rPr lang="en-I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kedalam</a:t>
            </a:r>
            <a:r>
              <a:rPr lang="en-I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satu</a:t>
            </a:r>
            <a:r>
              <a:rPr lang="en-I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kelompok</a:t>
            </a:r>
            <a:r>
              <a:rPr lang="en-I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Pada </a:t>
            </a:r>
            <a:r>
              <a:rPr lang="en-ID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awalnya</a:t>
            </a:r>
            <a:r>
              <a:rPr lang="en-I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setiap</a:t>
            </a:r>
            <a:r>
              <a:rPr lang="en-I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bilangan</a:t>
            </a:r>
            <a:r>
              <a:rPr lang="en-I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memiliki</a:t>
            </a:r>
            <a:r>
              <a:rPr lang="en-I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dirinya</a:t>
            </a:r>
            <a:r>
              <a:rPr lang="en-I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sendiri</a:t>
            </a:r>
            <a:r>
              <a:rPr lang="en-I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r>
              <a:rPr lang="en-I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orang </a:t>
            </a:r>
            <a:r>
              <a:rPr lang="en-ID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tua</a:t>
            </a:r>
            <a:r>
              <a:rPr lang="en-I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Contoh</a:t>
            </a:r>
            <a:r>
              <a:rPr lang="en-I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perhitungannya</a:t>
            </a:r>
            <a:r>
              <a:rPr lang="en-I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indent="-457200" algn="l">
              <a:buFontTx/>
              <a:buChar char="-"/>
            </a:pPr>
            <a:r>
              <a:rPr lang="en-ID" sz="28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Ubah</a:t>
            </a:r>
            <a:r>
              <a:rPr lang="en-ID" sz="28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dulu</a:t>
            </a:r>
            <a:r>
              <a:rPr lang="en-ID" sz="28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ID" sz="28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desimal</a:t>
            </a:r>
            <a:r>
              <a:rPr lang="en-ID" sz="28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ID" sz="28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ID" sz="28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sz="28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biner :</a:t>
            </a:r>
          </a:p>
          <a:p>
            <a:pPr algn="l"/>
            <a:r>
              <a:rPr lang="en-ID" sz="28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12 </a:t>
            </a:r>
            <a:r>
              <a:rPr lang="en-ID" sz="28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binernya</a:t>
            </a:r>
            <a:r>
              <a:rPr lang="en-ID" sz="28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1100</a:t>
            </a:r>
          </a:p>
          <a:p>
            <a:pPr algn="l"/>
            <a:r>
              <a:rPr lang="en-I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3 </a:t>
            </a:r>
            <a:r>
              <a:rPr lang="en-ID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binernya</a:t>
            </a:r>
            <a:r>
              <a:rPr lang="en-I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0011</a:t>
            </a:r>
          </a:p>
          <a:p>
            <a:pPr algn="l"/>
            <a:r>
              <a:rPr lang="en-ID" sz="28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11 </a:t>
            </a:r>
            <a:r>
              <a:rPr lang="en-ID" sz="28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binernya</a:t>
            </a:r>
            <a:r>
              <a:rPr lang="en-ID" sz="28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1011</a:t>
            </a:r>
          </a:p>
          <a:p>
            <a:pPr algn="l"/>
            <a:r>
              <a:rPr lang="en-ID" sz="28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15 </a:t>
            </a:r>
            <a:r>
              <a:rPr lang="en-ID" sz="28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binernya</a:t>
            </a:r>
            <a:r>
              <a:rPr lang="en-ID" sz="28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1111</a:t>
            </a:r>
          </a:p>
          <a:p>
            <a:pPr algn="l"/>
            <a:r>
              <a:rPr lang="en-I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4 </a:t>
            </a:r>
            <a:r>
              <a:rPr lang="en-ID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binernya</a:t>
            </a:r>
            <a:r>
              <a:rPr lang="en-I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0100</a:t>
            </a:r>
          </a:p>
          <a:p>
            <a:pPr algn="l"/>
            <a:r>
              <a:rPr lang="en-ID" sz="28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8 </a:t>
            </a:r>
            <a:r>
              <a:rPr lang="en-ID" sz="28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binernya</a:t>
            </a:r>
            <a:r>
              <a:rPr lang="en-ID" sz="28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1000</a:t>
            </a:r>
          </a:p>
          <a:p>
            <a:pPr algn="l"/>
            <a:r>
              <a:rPr lang="en-ID" sz="28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6 </a:t>
            </a:r>
            <a:r>
              <a:rPr lang="en-ID" sz="28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binernya</a:t>
            </a:r>
            <a:r>
              <a:rPr lang="en-ID" sz="28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0110</a:t>
            </a:r>
          </a:p>
          <a:p>
            <a:pPr algn="l"/>
            <a:r>
              <a:rPr lang="en-ID" sz="28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D" sz="28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28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Kelipatan</a:t>
            </a:r>
            <a:r>
              <a:rPr lang="en-I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7 </a:t>
            </a:r>
            <a:r>
              <a:rPr lang="en-ID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memiliki</a:t>
            </a:r>
            <a:r>
              <a:rPr lang="en-I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I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biner </a:t>
            </a:r>
            <a:r>
              <a:rPr lang="en-ID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l"/>
            <a:r>
              <a:rPr lang="en-ID" sz="28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7 </a:t>
            </a:r>
            <a:r>
              <a:rPr lang="en-ID" sz="28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binernya</a:t>
            </a:r>
            <a:r>
              <a:rPr lang="en-ID" sz="28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0111</a:t>
            </a:r>
          </a:p>
          <a:p>
            <a:pPr algn="l"/>
            <a:r>
              <a:rPr lang="en-I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14 </a:t>
            </a:r>
            <a:r>
              <a:rPr lang="en-ID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binernya</a:t>
            </a:r>
            <a:r>
              <a:rPr lang="en-I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1110</a:t>
            </a:r>
            <a:endParaRPr lang="en-ID" sz="280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DF0739-B698-43DC-9F25-BBF35733A801}"/>
              </a:ext>
            </a:extLst>
          </p:cNvPr>
          <p:cNvSpPr/>
          <p:nvPr/>
        </p:nvSpPr>
        <p:spPr>
          <a:xfrm>
            <a:off x="11719551" y="4386579"/>
            <a:ext cx="3656127" cy="24835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D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7FC7B91-39CE-4254-8FDC-C0A49296A5D9}"/>
              </a:ext>
            </a:extLst>
          </p:cNvPr>
          <p:cNvSpPr txBox="1"/>
          <p:nvPr/>
        </p:nvSpPr>
        <p:spPr>
          <a:xfrm>
            <a:off x="10712448" y="7285671"/>
            <a:ext cx="682461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Diatas</a:t>
            </a:r>
            <a:r>
              <a:rPr lang="en-US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contoh</a:t>
            </a:r>
            <a:r>
              <a:rPr lang="en-US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xor</a:t>
            </a:r>
            <a:r>
              <a:rPr lang="en-US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12 dan 11 yang </a:t>
            </a:r>
            <a:r>
              <a:rPr lang="en-US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menghasilkan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US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7. </a:t>
            </a:r>
            <a:r>
              <a:rPr lang="en-US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Sehingga</a:t>
            </a:r>
            <a:r>
              <a:rPr lang="en-US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11 dan 12 </a:t>
            </a:r>
            <a:r>
              <a:rPr lang="en-US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berada</a:t>
            </a:r>
            <a:r>
              <a:rPr lang="en-US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Dalam </a:t>
            </a:r>
            <a:r>
              <a:rPr lang="en-US" sz="2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kelompok</a:t>
            </a:r>
            <a:r>
              <a:rPr lang="en-US" sz="2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sama</a:t>
            </a:r>
            <a:endParaRPr lang="en-ID" sz="2800" b="0" i="0" u="none" strike="noStrike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A3E2176-7767-4B73-8E9D-03BDC1956D8E}"/>
              </a:ext>
            </a:extLst>
          </p:cNvPr>
          <p:cNvGrpSpPr/>
          <p:nvPr/>
        </p:nvGrpSpPr>
        <p:grpSpPr>
          <a:xfrm>
            <a:off x="12552575" y="4774396"/>
            <a:ext cx="2097000" cy="432720"/>
            <a:chOff x="12552575" y="4774396"/>
            <a:chExt cx="2097000" cy="43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BBC64AC-9775-4728-B9DC-D5E52AD5DF8A}"/>
                    </a:ext>
                  </a:extLst>
                </p14:cNvPr>
                <p14:cNvContentPartPr/>
                <p14:nvPr/>
              </p14:nvContentPartPr>
              <p14:xfrm>
                <a:off x="12552575" y="4774396"/>
                <a:ext cx="133200" cy="432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BBC64AC-9775-4728-B9DC-D5E52AD5DF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543935" y="4765396"/>
                  <a:ext cx="15084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493302F-E896-463F-8A29-D4502D3F8E41}"/>
                    </a:ext>
                  </a:extLst>
                </p14:cNvPr>
                <p14:cNvContentPartPr/>
                <p14:nvPr/>
              </p14:nvContentPartPr>
              <p14:xfrm>
                <a:off x="12842375" y="4852156"/>
                <a:ext cx="195480" cy="3459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493302F-E896-463F-8A29-D4502D3F8E4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833375" y="4843516"/>
                  <a:ext cx="21312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13E6294-FD70-4551-BCB2-28588693130D}"/>
                    </a:ext>
                  </a:extLst>
                </p14:cNvPr>
                <p14:cNvContentPartPr/>
                <p14:nvPr/>
              </p14:nvContentPartPr>
              <p14:xfrm>
                <a:off x="13250975" y="4826956"/>
                <a:ext cx="618480" cy="3128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13E6294-FD70-4551-BCB2-28588693130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241975" y="4818316"/>
                  <a:ext cx="63612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E2C8188-0EBE-40FF-9EBF-3EB1AB2D7403}"/>
                    </a:ext>
                  </a:extLst>
                </p14:cNvPr>
                <p14:cNvContentPartPr/>
                <p14:nvPr/>
              </p14:nvContentPartPr>
              <p14:xfrm>
                <a:off x="14164295" y="4825876"/>
                <a:ext cx="485280" cy="3081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E2C8188-0EBE-40FF-9EBF-3EB1AB2D740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155295" y="4817236"/>
                  <a:ext cx="50292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CE836E0-2E65-4558-A7E9-94F65C830431}"/>
              </a:ext>
            </a:extLst>
          </p:cNvPr>
          <p:cNvGrpSpPr/>
          <p:nvPr/>
        </p:nvGrpSpPr>
        <p:grpSpPr>
          <a:xfrm>
            <a:off x="12192215" y="5395756"/>
            <a:ext cx="2632320" cy="1014840"/>
            <a:chOff x="12192215" y="5395756"/>
            <a:chExt cx="2632320" cy="101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E4B19A8-1135-4FD3-87E8-1C734462A605}"/>
                    </a:ext>
                  </a:extLst>
                </p14:cNvPr>
                <p14:cNvContentPartPr/>
                <p14:nvPr/>
              </p14:nvContentPartPr>
              <p14:xfrm>
                <a:off x="12348815" y="5415556"/>
                <a:ext cx="188280" cy="3600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E4B19A8-1135-4FD3-87E8-1C734462A60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340175" y="5406916"/>
                  <a:ext cx="20592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79A61D0-26B4-48EB-831F-7A999A0BC242}"/>
                    </a:ext>
                  </a:extLst>
                </p14:cNvPr>
                <p14:cNvContentPartPr/>
                <p14:nvPr/>
              </p14:nvContentPartPr>
              <p14:xfrm>
                <a:off x="12651215" y="5451556"/>
                <a:ext cx="535680" cy="265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79A61D0-26B4-48EB-831F-7A999A0BC24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642575" y="5442916"/>
                  <a:ext cx="5533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B33573B-4AA2-448F-A839-917382E82DAC}"/>
                    </a:ext>
                  </a:extLst>
                </p14:cNvPr>
                <p14:cNvContentPartPr/>
                <p14:nvPr/>
              </p14:nvContentPartPr>
              <p14:xfrm>
                <a:off x="13474895" y="5395756"/>
                <a:ext cx="171000" cy="3538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B33573B-4AA2-448F-A839-917382E82DA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465895" y="5386756"/>
                  <a:ext cx="1886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DE3E9FA-3BDD-4E27-8DE1-B5AFEC9E53C3}"/>
                    </a:ext>
                  </a:extLst>
                </p14:cNvPr>
                <p14:cNvContentPartPr/>
                <p14:nvPr/>
              </p14:nvContentPartPr>
              <p14:xfrm>
                <a:off x="14291735" y="5410156"/>
                <a:ext cx="185400" cy="315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DE3E9FA-3BDD-4E27-8DE1-B5AFEC9E53C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282735" y="5401156"/>
                  <a:ext cx="2030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8C9728D-AD35-4BAA-B5C7-A6CBA5B8A21A}"/>
                    </a:ext>
                  </a:extLst>
                </p14:cNvPr>
                <p14:cNvContentPartPr/>
                <p14:nvPr/>
              </p14:nvContentPartPr>
              <p14:xfrm>
                <a:off x="12270695" y="5873116"/>
                <a:ext cx="2553840" cy="1206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8C9728D-AD35-4BAA-B5C7-A6CBA5B8A21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2261695" y="5864116"/>
                  <a:ext cx="25714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4D309B5-FB33-403F-BB83-48182AC76EE5}"/>
                    </a:ext>
                  </a:extLst>
                </p14:cNvPr>
                <p14:cNvContentPartPr/>
                <p14:nvPr/>
              </p14:nvContentPartPr>
              <p14:xfrm>
                <a:off x="14136215" y="6046996"/>
                <a:ext cx="195120" cy="3319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4D309B5-FB33-403F-BB83-48182AC76EE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4127215" y="6038356"/>
                  <a:ext cx="21276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B7D4C83-789E-4826-AAF3-27A0D553BCA3}"/>
                    </a:ext>
                  </a:extLst>
                </p14:cNvPr>
                <p14:cNvContentPartPr/>
                <p14:nvPr/>
              </p14:nvContentPartPr>
              <p14:xfrm>
                <a:off x="13400735" y="6103876"/>
                <a:ext cx="163800" cy="2728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B7D4C83-789E-4826-AAF3-27A0D553BCA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3392095" y="6094876"/>
                  <a:ext cx="1814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5F78457-C3BD-40D7-9BF2-6222FAA74718}"/>
                    </a:ext>
                  </a:extLst>
                </p14:cNvPr>
                <p14:cNvContentPartPr/>
                <p14:nvPr/>
              </p14:nvContentPartPr>
              <p14:xfrm>
                <a:off x="12818255" y="6135196"/>
                <a:ext cx="163080" cy="2754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5F78457-C3BD-40D7-9BF2-6222FAA7471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2809615" y="6126556"/>
                  <a:ext cx="18072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8EC6D02-2EFA-4CD3-B0D5-3213842164CE}"/>
                    </a:ext>
                  </a:extLst>
                </p14:cNvPr>
                <p14:cNvContentPartPr/>
                <p14:nvPr/>
              </p14:nvContentPartPr>
              <p14:xfrm>
                <a:off x="12192215" y="6146356"/>
                <a:ext cx="504360" cy="2268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8EC6D02-2EFA-4CD3-B0D5-3213842164C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2183575" y="6137716"/>
                  <a:ext cx="522000" cy="244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8601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494"/>
    </mc:Choice>
    <mc:Fallback xmlns="">
      <p:transition spd="slow" advTm="41494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3354044" y="1187522"/>
            <a:ext cx="6896632" cy="689663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4831439" y="3191290"/>
            <a:ext cx="8086060" cy="808606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11928816" y="449266"/>
            <a:ext cx="12718369" cy="938846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-1823539" y="2903539"/>
            <a:ext cx="5366128" cy="501732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71219" y="4200702"/>
            <a:ext cx="8148349" cy="1685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Bold"/>
              </a:rPr>
              <a:t>Thank You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51911" y="5910587"/>
            <a:ext cx="6281646" cy="441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38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FFFFFF"/>
                </a:solidFill>
                <a:latin typeface="Montserrat"/>
              </a:rPr>
              <a:t>Link Video Demo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40254" y="6477542"/>
            <a:ext cx="6896632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38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Montserrat"/>
              </a:rPr>
              <a:t>https://youtu.be/kOmUuRcXx4Y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3875567" y="-5108501"/>
            <a:ext cx="9808535" cy="98085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823539" y="6359184"/>
            <a:ext cx="8086060" cy="808606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9029493" y="1664950"/>
            <a:ext cx="12718369" cy="938846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62000" y="2019999"/>
            <a:ext cx="2292647" cy="263522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rot="1953174">
            <a:off x="-59279" y="8766770"/>
            <a:ext cx="5153321" cy="304045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2726913" y="1664932"/>
            <a:ext cx="6888896" cy="718528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276600" y="901844"/>
            <a:ext cx="10837236" cy="2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7200" dirty="0">
                <a:solidFill>
                  <a:srgbClr val="FFFFFF"/>
                </a:solidFill>
                <a:latin typeface="Neue Machina UltraBold"/>
              </a:rPr>
              <a:t>Miko </a:t>
            </a:r>
            <a:r>
              <a:rPr lang="en-US" sz="7200" dirty="0" err="1">
                <a:solidFill>
                  <a:srgbClr val="FFFFFF"/>
                </a:solidFill>
                <a:latin typeface="Neue Machina UltraBold"/>
              </a:rPr>
              <a:t>Tukang</a:t>
            </a:r>
            <a:r>
              <a:rPr lang="en-US" sz="7200" dirty="0">
                <a:solidFill>
                  <a:srgbClr val="FFFFFF"/>
                </a:solidFill>
                <a:latin typeface="Neue Machina UltraBold"/>
              </a:rPr>
              <a:t> </a:t>
            </a:r>
            <a:r>
              <a:rPr lang="en-US" sz="7200" dirty="0" err="1">
                <a:solidFill>
                  <a:srgbClr val="FFFFFF"/>
                </a:solidFill>
                <a:latin typeface="Neue Machina UltraBold"/>
              </a:rPr>
              <a:t>Sihir</a:t>
            </a:r>
            <a:r>
              <a:rPr lang="en-US" sz="7200" dirty="0">
                <a:solidFill>
                  <a:srgbClr val="FFFFFF"/>
                </a:solidFill>
                <a:latin typeface="Neue Machina UltraBold"/>
              </a:rPr>
              <a:t> (MTS)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402060" y="3240592"/>
            <a:ext cx="9352067" cy="4133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21"/>
              </a:lnSpc>
            </a:pPr>
            <a:r>
              <a:rPr lang="en-ID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embantu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Cika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mencari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urutan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ruangan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nomor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unik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tertentu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sebuah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dimensi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terbentuk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melalui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kekuatan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sihir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Miko.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Dimensi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berisi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ruangan-ruangan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saling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terhubung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membentuk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sebuah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Binary Search Tree (BST) dan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selalu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seimbang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Cika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diminta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melakukan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operasi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"buat"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membuat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ruangan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baru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nomor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unik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tertentu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dan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operasi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cari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mencari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urutan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ruangan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nomor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unik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tertentu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Jika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ruangan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dicari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ditemukan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Cika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harus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memberikan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respons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sesuai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586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833134">
            <a:off x="-234626" y="7511228"/>
            <a:ext cx="8732717" cy="64463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686091" y="-3553501"/>
            <a:ext cx="7966832" cy="79668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2719" r="38317"/>
          <a:stretch>
            <a:fillRect/>
          </a:stretch>
        </p:blipFill>
        <p:spPr>
          <a:xfrm>
            <a:off x="13500499" y="-175159"/>
            <a:ext cx="7517602" cy="1063731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802533" y="429915"/>
            <a:ext cx="3874294" cy="286213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2925861" y="7046518"/>
            <a:ext cx="8959061" cy="683128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98231" y="195494"/>
            <a:ext cx="7365020" cy="1546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7200" dirty="0">
                <a:solidFill>
                  <a:srgbClr val="FFFFFF"/>
                </a:solidFill>
                <a:latin typeface="Neue Machina UltraBold"/>
              </a:rPr>
              <a:t>Kode Program</a:t>
            </a:r>
            <a:endParaRPr lang="en-US" sz="6600" dirty="0">
              <a:solidFill>
                <a:srgbClr val="FFFFFF"/>
              </a:solidFill>
              <a:latin typeface="Neue Machina UltraBol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DBAE67-EF90-495F-AD66-87DB0EB1BE2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9" t="56272" r="63177" b="26277"/>
          <a:stretch/>
        </p:blipFill>
        <p:spPr>
          <a:xfrm>
            <a:off x="1206540" y="7391119"/>
            <a:ext cx="5245635" cy="17951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4F787C-4EF5-426F-9DC1-F3DAF353456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1" t="64248" r="44080" b="18940"/>
          <a:stretch/>
        </p:blipFill>
        <p:spPr>
          <a:xfrm>
            <a:off x="7844314" y="7863086"/>
            <a:ext cx="8809078" cy="17294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4225DA-325E-4578-A11C-9EC42AD38EC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9" t="22554" r="63177" b="44400"/>
          <a:stretch/>
        </p:blipFill>
        <p:spPr>
          <a:xfrm>
            <a:off x="1173184" y="2737318"/>
            <a:ext cx="5245635" cy="3399345"/>
          </a:xfrm>
          <a:prstGeom prst="rect">
            <a:avLst/>
          </a:prstGeom>
        </p:spPr>
      </p:pic>
      <p:sp>
        <p:nvSpPr>
          <p:cNvPr id="16" name="Freeform 15">
            <a:extLst>
              <a:ext uri="{FF2B5EF4-FFF2-40B4-BE49-F238E27FC236}">
                <a16:creationId xmlns:a16="http://schemas.microsoft.com/office/drawing/2014/main" id="{A67F5E19-A8B8-4598-87E3-500AC25667B2}"/>
              </a:ext>
            </a:extLst>
          </p:cNvPr>
          <p:cNvSpPr/>
          <p:nvPr/>
        </p:nvSpPr>
        <p:spPr>
          <a:xfrm>
            <a:off x="1004384" y="6671840"/>
            <a:ext cx="5726782" cy="2820360"/>
          </a:xfrm>
          <a:custGeom>
            <a:avLst/>
            <a:gdLst/>
            <a:ahLst/>
            <a:cxnLst/>
            <a:rect l="l" t="t" r="r" b="b"/>
            <a:pathLst>
              <a:path w="1565187" h="2357074">
                <a:moveTo>
                  <a:pt x="1440727" y="2357074"/>
                </a:moveTo>
                <a:lnTo>
                  <a:pt x="124460" y="2357074"/>
                </a:lnTo>
                <a:cubicBezTo>
                  <a:pt x="55880" y="2357074"/>
                  <a:pt x="0" y="2301194"/>
                  <a:pt x="0" y="223261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440727" y="0"/>
                </a:lnTo>
                <a:cubicBezTo>
                  <a:pt x="1509307" y="0"/>
                  <a:pt x="1565187" y="55880"/>
                  <a:pt x="1565187" y="124460"/>
                </a:cubicBezTo>
                <a:lnTo>
                  <a:pt x="1565187" y="2232614"/>
                </a:lnTo>
                <a:cubicBezTo>
                  <a:pt x="1565187" y="2301194"/>
                  <a:pt x="1509307" y="2357074"/>
                  <a:pt x="1440727" y="2357074"/>
                </a:cubicBezTo>
                <a:close/>
              </a:path>
            </a:pathLst>
          </a:custGeom>
          <a:solidFill>
            <a:srgbClr val="2D2F30">
              <a:alpha val="30980"/>
            </a:srgbClr>
          </a:solidFill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Fungsi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avl_init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menginisialisasi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sebuah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AVL Tree. </a:t>
            </a:r>
            <a:endParaRPr lang="en-ID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CDE123D-E537-49CA-A715-5D529A1731A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1" t="47902" r="44080" b="35285"/>
          <a:stretch/>
        </p:blipFill>
        <p:spPr>
          <a:xfrm>
            <a:off x="7845132" y="5547629"/>
            <a:ext cx="8809078" cy="17294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5F89B0-BA5A-46AF-9FA3-D1113F9165C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1" t="23962" r="44080" b="50849"/>
          <a:stretch/>
        </p:blipFill>
        <p:spPr>
          <a:xfrm>
            <a:off x="7845132" y="2241418"/>
            <a:ext cx="8809078" cy="2591130"/>
          </a:xfrm>
          <a:prstGeom prst="rect">
            <a:avLst/>
          </a:prstGeom>
        </p:spPr>
      </p:pic>
      <p:sp>
        <p:nvSpPr>
          <p:cNvPr id="19" name="Freeform 15">
            <a:extLst>
              <a:ext uri="{FF2B5EF4-FFF2-40B4-BE49-F238E27FC236}">
                <a16:creationId xmlns:a16="http://schemas.microsoft.com/office/drawing/2014/main" id="{4CB15767-2F39-427B-AAEB-CCEC448796B2}"/>
              </a:ext>
            </a:extLst>
          </p:cNvPr>
          <p:cNvSpPr/>
          <p:nvPr/>
        </p:nvSpPr>
        <p:spPr>
          <a:xfrm>
            <a:off x="7603520" y="1771940"/>
            <a:ext cx="9292301" cy="3286863"/>
          </a:xfrm>
          <a:custGeom>
            <a:avLst/>
            <a:gdLst/>
            <a:ahLst/>
            <a:cxnLst/>
            <a:rect l="l" t="t" r="r" b="b"/>
            <a:pathLst>
              <a:path w="1565187" h="2357074">
                <a:moveTo>
                  <a:pt x="1440727" y="2357074"/>
                </a:moveTo>
                <a:lnTo>
                  <a:pt x="124460" y="2357074"/>
                </a:lnTo>
                <a:cubicBezTo>
                  <a:pt x="55880" y="2357074"/>
                  <a:pt x="0" y="2301194"/>
                  <a:pt x="0" y="223261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440727" y="0"/>
                </a:lnTo>
                <a:cubicBezTo>
                  <a:pt x="1509307" y="0"/>
                  <a:pt x="1565187" y="55880"/>
                  <a:pt x="1565187" y="124460"/>
                </a:cubicBezTo>
                <a:lnTo>
                  <a:pt x="1565187" y="2232614"/>
                </a:lnTo>
                <a:cubicBezTo>
                  <a:pt x="1565187" y="2301194"/>
                  <a:pt x="1509307" y="2357074"/>
                  <a:pt x="1440727" y="2357074"/>
                </a:cubicBezTo>
                <a:close/>
              </a:path>
            </a:pathLst>
          </a:custGeom>
          <a:solidFill>
            <a:srgbClr val="2D2F30">
              <a:alpha val="30980"/>
            </a:srgbClr>
          </a:solidFill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Fungsi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membuat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sebuah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AVLNode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baru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tertentu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ID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Freeform 15">
            <a:extLst>
              <a:ext uri="{FF2B5EF4-FFF2-40B4-BE49-F238E27FC236}">
                <a16:creationId xmlns:a16="http://schemas.microsoft.com/office/drawing/2014/main" id="{1C2DD0CF-A428-455E-955D-EA1E1B237366}"/>
              </a:ext>
            </a:extLst>
          </p:cNvPr>
          <p:cNvSpPr/>
          <p:nvPr/>
        </p:nvSpPr>
        <p:spPr>
          <a:xfrm>
            <a:off x="7602702" y="5027412"/>
            <a:ext cx="9292301" cy="2583360"/>
          </a:xfrm>
          <a:custGeom>
            <a:avLst/>
            <a:gdLst/>
            <a:ahLst/>
            <a:cxnLst/>
            <a:rect l="l" t="t" r="r" b="b"/>
            <a:pathLst>
              <a:path w="1565187" h="2357074">
                <a:moveTo>
                  <a:pt x="1440727" y="2357074"/>
                </a:moveTo>
                <a:lnTo>
                  <a:pt x="124460" y="2357074"/>
                </a:lnTo>
                <a:cubicBezTo>
                  <a:pt x="55880" y="2357074"/>
                  <a:pt x="0" y="2301194"/>
                  <a:pt x="0" y="223261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440727" y="0"/>
                </a:lnTo>
                <a:cubicBezTo>
                  <a:pt x="1509307" y="0"/>
                  <a:pt x="1565187" y="55880"/>
                  <a:pt x="1565187" y="124460"/>
                </a:cubicBezTo>
                <a:lnTo>
                  <a:pt x="1565187" y="2232614"/>
                </a:lnTo>
                <a:cubicBezTo>
                  <a:pt x="1565187" y="2301194"/>
                  <a:pt x="1509307" y="2357074"/>
                  <a:pt x="1440727" y="2357074"/>
                </a:cubicBezTo>
                <a:close/>
              </a:path>
            </a:pathLst>
          </a:custGeom>
          <a:solidFill>
            <a:srgbClr val="2D2F30">
              <a:alpha val="30980"/>
            </a:srgbClr>
          </a:solidFill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Fungsi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mengembalikan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tinggi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(height)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sebuah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AVL Tree. </a:t>
            </a:r>
            <a:endParaRPr lang="en-ID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Freeform 15">
            <a:extLst>
              <a:ext uri="{FF2B5EF4-FFF2-40B4-BE49-F238E27FC236}">
                <a16:creationId xmlns:a16="http://schemas.microsoft.com/office/drawing/2014/main" id="{22493ABF-186E-4EB9-9849-8C92ADFB3524}"/>
              </a:ext>
            </a:extLst>
          </p:cNvPr>
          <p:cNvSpPr/>
          <p:nvPr/>
        </p:nvSpPr>
        <p:spPr>
          <a:xfrm>
            <a:off x="7620000" y="7391119"/>
            <a:ext cx="9292301" cy="2400581"/>
          </a:xfrm>
          <a:custGeom>
            <a:avLst/>
            <a:gdLst/>
            <a:ahLst/>
            <a:cxnLst/>
            <a:rect l="l" t="t" r="r" b="b"/>
            <a:pathLst>
              <a:path w="1565187" h="2357074">
                <a:moveTo>
                  <a:pt x="1440727" y="2357074"/>
                </a:moveTo>
                <a:lnTo>
                  <a:pt x="124460" y="2357074"/>
                </a:lnTo>
                <a:cubicBezTo>
                  <a:pt x="55880" y="2357074"/>
                  <a:pt x="0" y="2301194"/>
                  <a:pt x="0" y="223261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440727" y="0"/>
                </a:lnTo>
                <a:cubicBezTo>
                  <a:pt x="1509307" y="0"/>
                  <a:pt x="1565187" y="55880"/>
                  <a:pt x="1565187" y="124460"/>
                </a:cubicBezTo>
                <a:lnTo>
                  <a:pt x="1565187" y="2232614"/>
                </a:lnTo>
                <a:cubicBezTo>
                  <a:pt x="1565187" y="2301194"/>
                  <a:pt x="1509307" y="2357074"/>
                  <a:pt x="1440727" y="2357074"/>
                </a:cubicBezTo>
                <a:close/>
              </a:path>
            </a:pathLst>
          </a:custGeom>
          <a:solidFill>
            <a:srgbClr val="2D2F30">
              <a:alpha val="30980"/>
            </a:srgbClr>
          </a:solidFill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Fungsi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balanceFactor</a:t>
            </a:r>
            <a:r>
              <a:rPr lang="en-ID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ID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menghitung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faktor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keseimbangan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sebuah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AVL Tree.</a:t>
            </a:r>
            <a:endParaRPr lang="en-ID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Freeform 15">
            <a:extLst>
              <a:ext uri="{FF2B5EF4-FFF2-40B4-BE49-F238E27FC236}">
                <a16:creationId xmlns:a16="http://schemas.microsoft.com/office/drawing/2014/main" id="{A6C24528-5E31-4C65-87F5-E9B990F52D79}"/>
              </a:ext>
            </a:extLst>
          </p:cNvPr>
          <p:cNvSpPr/>
          <p:nvPr/>
        </p:nvSpPr>
        <p:spPr>
          <a:xfrm>
            <a:off x="927551" y="2285119"/>
            <a:ext cx="5803615" cy="4077581"/>
          </a:xfrm>
          <a:custGeom>
            <a:avLst/>
            <a:gdLst/>
            <a:ahLst/>
            <a:cxnLst/>
            <a:rect l="l" t="t" r="r" b="b"/>
            <a:pathLst>
              <a:path w="1565187" h="2357074">
                <a:moveTo>
                  <a:pt x="1440727" y="2357074"/>
                </a:moveTo>
                <a:lnTo>
                  <a:pt x="124460" y="2357074"/>
                </a:lnTo>
                <a:cubicBezTo>
                  <a:pt x="55880" y="2357074"/>
                  <a:pt x="0" y="2301194"/>
                  <a:pt x="0" y="223261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440727" y="0"/>
                </a:lnTo>
                <a:cubicBezTo>
                  <a:pt x="1509307" y="0"/>
                  <a:pt x="1565187" y="55880"/>
                  <a:pt x="1565187" y="124460"/>
                </a:cubicBezTo>
                <a:lnTo>
                  <a:pt x="1565187" y="2232614"/>
                </a:lnTo>
                <a:cubicBezTo>
                  <a:pt x="1565187" y="2301194"/>
                  <a:pt x="1509307" y="2357074"/>
                  <a:pt x="1440727" y="2357074"/>
                </a:cubicBezTo>
                <a:close/>
              </a:path>
            </a:pathLst>
          </a:custGeom>
          <a:solidFill>
            <a:srgbClr val="2D2F30">
              <a:alpha val="30980"/>
            </a:srgbClr>
          </a:solidFill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Deklarasikan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struct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AVL Tree</a:t>
            </a:r>
            <a:endParaRPr lang="en-ID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168384" y="-2084520"/>
            <a:ext cx="8831880" cy="883188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961" r="38317"/>
          <a:stretch>
            <a:fillRect/>
          </a:stretch>
        </p:blipFill>
        <p:spPr>
          <a:xfrm>
            <a:off x="13008264" y="99307"/>
            <a:ext cx="6511191" cy="11280306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4238979">
            <a:off x="-345749" y="-2366999"/>
            <a:ext cx="3493701" cy="5774713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-3223036">
            <a:off x="15713812" y="3577700"/>
            <a:ext cx="6022673" cy="355337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60AB50D-2C26-4FAB-AD06-DC0A6BAF5B1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7" t="52050" r="35294" b="16820"/>
          <a:stretch/>
        </p:blipFill>
        <p:spPr>
          <a:xfrm>
            <a:off x="1164257" y="6768733"/>
            <a:ext cx="8671623" cy="267380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B1AF210-02C5-48AB-93C3-D5D9552A591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7" t="21093" r="35294" b="47777"/>
          <a:stretch/>
        </p:blipFill>
        <p:spPr>
          <a:xfrm>
            <a:off x="1234377" y="2223970"/>
            <a:ext cx="8696162" cy="2681369"/>
          </a:xfrm>
          <a:prstGeom prst="rect">
            <a:avLst/>
          </a:prstGeom>
        </p:spPr>
      </p:pic>
      <p:sp>
        <p:nvSpPr>
          <p:cNvPr id="34" name="Freeform 15">
            <a:extLst>
              <a:ext uri="{FF2B5EF4-FFF2-40B4-BE49-F238E27FC236}">
                <a16:creationId xmlns:a16="http://schemas.microsoft.com/office/drawing/2014/main" id="{F8E509B0-F75F-439C-8EEE-44604C4ACFD4}"/>
              </a:ext>
            </a:extLst>
          </p:cNvPr>
          <p:cNvSpPr/>
          <p:nvPr/>
        </p:nvSpPr>
        <p:spPr>
          <a:xfrm>
            <a:off x="990600" y="938654"/>
            <a:ext cx="9283249" cy="4204845"/>
          </a:xfrm>
          <a:custGeom>
            <a:avLst/>
            <a:gdLst/>
            <a:ahLst/>
            <a:cxnLst/>
            <a:rect l="l" t="t" r="r" b="b"/>
            <a:pathLst>
              <a:path w="1565187" h="2357074">
                <a:moveTo>
                  <a:pt x="1440727" y="2357074"/>
                </a:moveTo>
                <a:lnTo>
                  <a:pt x="124460" y="2357074"/>
                </a:lnTo>
                <a:cubicBezTo>
                  <a:pt x="55880" y="2357074"/>
                  <a:pt x="0" y="2301194"/>
                  <a:pt x="0" y="223261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440727" y="0"/>
                </a:lnTo>
                <a:cubicBezTo>
                  <a:pt x="1509307" y="0"/>
                  <a:pt x="1565187" y="55880"/>
                  <a:pt x="1565187" y="124460"/>
                </a:cubicBezTo>
                <a:lnTo>
                  <a:pt x="1565187" y="2232614"/>
                </a:lnTo>
                <a:cubicBezTo>
                  <a:pt x="1565187" y="2301194"/>
                  <a:pt x="1509307" y="2357074"/>
                  <a:pt x="1440727" y="2357074"/>
                </a:cubicBezTo>
                <a:close/>
              </a:path>
            </a:pathLst>
          </a:custGeom>
          <a:solidFill>
            <a:srgbClr val="2D2F30">
              <a:alpha val="30980"/>
            </a:srgbClr>
          </a:solidFill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Fungsi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melakukan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rotasi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kanan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pada AVL Tree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 pivot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diberikan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Rotasi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kanan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memperbaiki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ketidakseimbangan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terjadi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saat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operasi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penambahan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(insertion)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dilakukan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pada subtree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sebelah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kiri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menyebabkan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LL case.</a:t>
            </a:r>
            <a:endParaRPr lang="en-ID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Freeform 15">
            <a:extLst>
              <a:ext uri="{FF2B5EF4-FFF2-40B4-BE49-F238E27FC236}">
                <a16:creationId xmlns:a16="http://schemas.microsoft.com/office/drawing/2014/main" id="{548EDA98-7B59-40A8-9801-0815F20B51D8}"/>
              </a:ext>
            </a:extLst>
          </p:cNvPr>
          <p:cNvSpPr/>
          <p:nvPr/>
        </p:nvSpPr>
        <p:spPr>
          <a:xfrm>
            <a:off x="990600" y="5434455"/>
            <a:ext cx="9283249" cy="4204845"/>
          </a:xfrm>
          <a:custGeom>
            <a:avLst/>
            <a:gdLst/>
            <a:ahLst/>
            <a:cxnLst/>
            <a:rect l="l" t="t" r="r" b="b"/>
            <a:pathLst>
              <a:path w="1565187" h="2357074">
                <a:moveTo>
                  <a:pt x="1440727" y="2357074"/>
                </a:moveTo>
                <a:lnTo>
                  <a:pt x="124460" y="2357074"/>
                </a:lnTo>
                <a:cubicBezTo>
                  <a:pt x="55880" y="2357074"/>
                  <a:pt x="0" y="2301194"/>
                  <a:pt x="0" y="223261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440727" y="0"/>
                </a:lnTo>
                <a:cubicBezTo>
                  <a:pt x="1509307" y="0"/>
                  <a:pt x="1565187" y="55880"/>
                  <a:pt x="1565187" y="124460"/>
                </a:cubicBezTo>
                <a:lnTo>
                  <a:pt x="1565187" y="2232614"/>
                </a:lnTo>
                <a:cubicBezTo>
                  <a:pt x="1565187" y="2301194"/>
                  <a:pt x="1509307" y="2357074"/>
                  <a:pt x="1440727" y="2357074"/>
                </a:cubicBezTo>
                <a:close/>
              </a:path>
            </a:pathLst>
          </a:custGeom>
          <a:solidFill>
            <a:srgbClr val="2D2F30">
              <a:alpha val="30980"/>
            </a:srgbClr>
          </a:solidFill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Fungsi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melakukan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rotasi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kiri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pada AVL Tree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 pivot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diberikan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Rotasi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kiri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memperbaiki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ketidakseimbangan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terjadi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saat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operasi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penambahan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(insertion)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dilakukan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pada subtree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sebelah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kanan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menyebabkan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RR case.</a:t>
            </a:r>
            <a:endParaRPr lang="en-ID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37244B8-A83B-4FBE-803B-D2D3F1F57A2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2" t="21413" r="49509" b="14145"/>
          <a:stretch/>
        </p:blipFill>
        <p:spPr>
          <a:xfrm>
            <a:off x="11217046" y="2182712"/>
            <a:ext cx="5369283" cy="456464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30881F3-10B3-4000-A7D5-BAE8129ED88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4" t="66653" r="53641" b="11482"/>
          <a:stretch/>
        </p:blipFill>
        <p:spPr>
          <a:xfrm>
            <a:off x="11217046" y="6724758"/>
            <a:ext cx="5369283" cy="1736636"/>
          </a:xfrm>
          <a:prstGeom prst="rect">
            <a:avLst/>
          </a:prstGeom>
        </p:spPr>
      </p:pic>
      <p:sp>
        <p:nvSpPr>
          <p:cNvPr id="42" name="Freeform 15">
            <a:extLst>
              <a:ext uri="{FF2B5EF4-FFF2-40B4-BE49-F238E27FC236}">
                <a16:creationId xmlns:a16="http://schemas.microsoft.com/office/drawing/2014/main" id="{9D35CC64-72FF-47FF-817B-B6FC6ED78D03}"/>
              </a:ext>
            </a:extLst>
          </p:cNvPr>
          <p:cNvSpPr/>
          <p:nvPr/>
        </p:nvSpPr>
        <p:spPr>
          <a:xfrm>
            <a:off x="10972800" y="1257301"/>
            <a:ext cx="5791272" cy="7924800"/>
          </a:xfrm>
          <a:custGeom>
            <a:avLst/>
            <a:gdLst/>
            <a:ahLst/>
            <a:cxnLst/>
            <a:rect l="l" t="t" r="r" b="b"/>
            <a:pathLst>
              <a:path w="1565187" h="2357074">
                <a:moveTo>
                  <a:pt x="1440727" y="2357074"/>
                </a:moveTo>
                <a:lnTo>
                  <a:pt x="124460" y="2357074"/>
                </a:lnTo>
                <a:cubicBezTo>
                  <a:pt x="55880" y="2357074"/>
                  <a:pt x="0" y="2301194"/>
                  <a:pt x="0" y="223261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440727" y="0"/>
                </a:lnTo>
                <a:cubicBezTo>
                  <a:pt x="1509307" y="0"/>
                  <a:pt x="1565187" y="55880"/>
                  <a:pt x="1565187" y="124460"/>
                </a:cubicBezTo>
                <a:lnTo>
                  <a:pt x="1565187" y="2232614"/>
                </a:lnTo>
                <a:cubicBezTo>
                  <a:pt x="1565187" y="2301194"/>
                  <a:pt x="1509307" y="2357074"/>
                  <a:pt x="1440727" y="2357074"/>
                </a:cubicBezTo>
                <a:close/>
              </a:path>
            </a:pathLst>
          </a:custGeom>
          <a:solidFill>
            <a:srgbClr val="2D2F30">
              <a:alpha val="30980"/>
            </a:srgbClr>
          </a:solidFill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Fungsi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insert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menyisipkan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sebuah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baru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tertentu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AVL Tree. </a:t>
            </a:r>
            <a:endParaRPr lang="en-ID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833134">
            <a:off x="-234626" y="7511228"/>
            <a:ext cx="8732717" cy="64463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686091" y="-3553501"/>
            <a:ext cx="7966832" cy="79668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2719" r="38317"/>
          <a:stretch>
            <a:fillRect/>
          </a:stretch>
        </p:blipFill>
        <p:spPr>
          <a:xfrm>
            <a:off x="13535619" y="-175160"/>
            <a:ext cx="7473592" cy="1063731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802533" y="429915"/>
            <a:ext cx="3874294" cy="286213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2925861" y="7046518"/>
            <a:ext cx="8959061" cy="68312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595565-1C21-4B46-A361-DED69EE6EFA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6" t="54468" r="55826" b="17408"/>
          <a:stretch/>
        </p:blipFill>
        <p:spPr>
          <a:xfrm>
            <a:off x="889723" y="1412171"/>
            <a:ext cx="6630726" cy="289312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9DB35E1-D5B7-4FA0-B411-4AB6E76199F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6" t="22554" r="55826" b="46296"/>
          <a:stretch/>
        </p:blipFill>
        <p:spPr>
          <a:xfrm>
            <a:off x="9165309" y="1689884"/>
            <a:ext cx="6630726" cy="32043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FC312D0-FB4E-49C5-BDF4-6DDEF60A2DE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7" t="55945" r="55826" b="21973"/>
          <a:stretch/>
        </p:blipFill>
        <p:spPr>
          <a:xfrm>
            <a:off x="889722" y="7658100"/>
            <a:ext cx="6630726" cy="227150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8F2B381-7A59-4C4F-975E-1F43FEEAA1F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8" t="31500" r="56015" b="43005"/>
          <a:stretch/>
        </p:blipFill>
        <p:spPr>
          <a:xfrm>
            <a:off x="889723" y="4610100"/>
            <a:ext cx="6630726" cy="262263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6C05DA3-4885-40D5-AF85-7C14F90B2A8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7" t="38960" r="55710" b="27364"/>
          <a:stretch/>
        </p:blipFill>
        <p:spPr>
          <a:xfrm>
            <a:off x="9144000" y="6175080"/>
            <a:ext cx="6652035" cy="3464220"/>
          </a:xfrm>
          <a:prstGeom prst="rect">
            <a:avLst/>
          </a:prstGeom>
        </p:spPr>
      </p:pic>
      <p:sp>
        <p:nvSpPr>
          <p:cNvPr id="28" name="Freeform 15">
            <a:extLst>
              <a:ext uri="{FF2B5EF4-FFF2-40B4-BE49-F238E27FC236}">
                <a16:creationId xmlns:a16="http://schemas.microsoft.com/office/drawing/2014/main" id="{785A7ECB-7B30-4CA5-AD96-1EC1157A1720}"/>
              </a:ext>
            </a:extLst>
          </p:cNvPr>
          <p:cNvSpPr/>
          <p:nvPr/>
        </p:nvSpPr>
        <p:spPr>
          <a:xfrm>
            <a:off x="720652" y="717462"/>
            <a:ext cx="7127948" cy="9455238"/>
          </a:xfrm>
          <a:custGeom>
            <a:avLst/>
            <a:gdLst/>
            <a:ahLst/>
            <a:cxnLst/>
            <a:rect l="l" t="t" r="r" b="b"/>
            <a:pathLst>
              <a:path w="1565187" h="2357074">
                <a:moveTo>
                  <a:pt x="1440727" y="2357074"/>
                </a:moveTo>
                <a:lnTo>
                  <a:pt x="124460" y="2357074"/>
                </a:lnTo>
                <a:cubicBezTo>
                  <a:pt x="55880" y="2357074"/>
                  <a:pt x="0" y="2301194"/>
                  <a:pt x="0" y="223261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440727" y="0"/>
                </a:lnTo>
                <a:cubicBezTo>
                  <a:pt x="1509307" y="0"/>
                  <a:pt x="1565187" y="55880"/>
                  <a:pt x="1565187" y="124460"/>
                </a:cubicBezTo>
                <a:lnTo>
                  <a:pt x="1565187" y="2232614"/>
                </a:lnTo>
                <a:cubicBezTo>
                  <a:pt x="1565187" y="2301194"/>
                  <a:pt x="1509307" y="2357074"/>
                  <a:pt x="1440727" y="2357074"/>
                </a:cubicBezTo>
                <a:close/>
              </a:path>
            </a:pathLst>
          </a:custGeom>
          <a:solidFill>
            <a:srgbClr val="2D2F30">
              <a:alpha val="30980"/>
            </a:srgbClr>
          </a:solidFill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Fungsi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memeriksa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apakah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sebuah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AVL Tree.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Fungsi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ini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menyisipkan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ke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AVL Tree.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Fungsi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ini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mencari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node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minimum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D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Freeform 15">
            <a:extLst>
              <a:ext uri="{FF2B5EF4-FFF2-40B4-BE49-F238E27FC236}">
                <a16:creationId xmlns:a16="http://schemas.microsoft.com/office/drawing/2014/main" id="{A71C5B39-47A5-4037-BFDB-A5F1696E3EDD}"/>
              </a:ext>
            </a:extLst>
          </p:cNvPr>
          <p:cNvSpPr/>
          <p:nvPr/>
        </p:nvSpPr>
        <p:spPr>
          <a:xfrm>
            <a:off x="8841765" y="647700"/>
            <a:ext cx="7312635" cy="4495800"/>
          </a:xfrm>
          <a:custGeom>
            <a:avLst/>
            <a:gdLst/>
            <a:ahLst/>
            <a:cxnLst/>
            <a:rect l="l" t="t" r="r" b="b"/>
            <a:pathLst>
              <a:path w="1565187" h="2357074">
                <a:moveTo>
                  <a:pt x="1440727" y="2357074"/>
                </a:moveTo>
                <a:lnTo>
                  <a:pt x="124460" y="2357074"/>
                </a:lnTo>
                <a:cubicBezTo>
                  <a:pt x="55880" y="2357074"/>
                  <a:pt x="0" y="2301194"/>
                  <a:pt x="0" y="223261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440727" y="0"/>
                </a:lnTo>
                <a:cubicBezTo>
                  <a:pt x="1509307" y="0"/>
                  <a:pt x="1565187" y="55880"/>
                  <a:pt x="1565187" y="124460"/>
                </a:cubicBezTo>
                <a:lnTo>
                  <a:pt x="1565187" y="2232614"/>
                </a:lnTo>
                <a:cubicBezTo>
                  <a:pt x="1565187" y="2301194"/>
                  <a:pt x="1509307" y="2357074"/>
                  <a:pt x="1440727" y="2357074"/>
                </a:cubicBezTo>
                <a:close/>
              </a:path>
            </a:pathLst>
          </a:custGeom>
          <a:solidFill>
            <a:srgbClr val="2D2F30">
              <a:alpha val="30980"/>
            </a:srgbClr>
          </a:solidFill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Fungsi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mencari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tertentu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AVL Tree.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Fungsi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melakukan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pencarian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secara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iteratif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mulai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root dan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berlanjut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kiri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kanan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berdasarkan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dicari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Freeform 15">
            <a:extLst>
              <a:ext uri="{FF2B5EF4-FFF2-40B4-BE49-F238E27FC236}">
                <a16:creationId xmlns:a16="http://schemas.microsoft.com/office/drawing/2014/main" id="{B0A5DB7A-A9ED-46F1-BAAE-FB6E1B8D7022}"/>
              </a:ext>
            </a:extLst>
          </p:cNvPr>
          <p:cNvSpPr/>
          <p:nvPr/>
        </p:nvSpPr>
        <p:spPr>
          <a:xfrm>
            <a:off x="8839200" y="5219699"/>
            <a:ext cx="7312635" cy="4637385"/>
          </a:xfrm>
          <a:custGeom>
            <a:avLst/>
            <a:gdLst/>
            <a:ahLst/>
            <a:cxnLst/>
            <a:rect l="l" t="t" r="r" b="b"/>
            <a:pathLst>
              <a:path w="1565187" h="2357074">
                <a:moveTo>
                  <a:pt x="1440727" y="2357074"/>
                </a:moveTo>
                <a:lnTo>
                  <a:pt x="124460" y="2357074"/>
                </a:lnTo>
                <a:cubicBezTo>
                  <a:pt x="55880" y="2357074"/>
                  <a:pt x="0" y="2301194"/>
                  <a:pt x="0" y="223261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440727" y="0"/>
                </a:lnTo>
                <a:cubicBezTo>
                  <a:pt x="1509307" y="0"/>
                  <a:pt x="1565187" y="55880"/>
                  <a:pt x="1565187" y="124460"/>
                </a:cubicBezTo>
                <a:lnTo>
                  <a:pt x="1565187" y="2232614"/>
                </a:lnTo>
                <a:cubicBezTo>
                  <a:pt x="1565187" y="2301194"/>
                  <a:pt x="1509307" y="2357074"/>
                  <a:pt x="1440727" y="2357074"/>
                </a:cubicBezTo>
                <a:close/>
              </a:path>
            </a:pathLst>
          </a:custGeom>
          <a:solidFill>
            <a:srgbClr val="2D2F30">
              <a:alpha val="30980"/>
            </a:srgbClr>
          </a:solidFill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Fungsi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melakukan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pengindeksan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secara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preorder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pada AVL Tree.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Setiap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diberi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nomor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indeks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(index)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berdasarkan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urutan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pengindeksan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Dimulai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root -&gt; node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kanan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-&gt; node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kiri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10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943655" y="-817764"/>
            <a:ext cx="8996085" cy="899608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881976" y="-1991669"/>
            <a:ext cx="7242652" cy="724265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1221911" y="7489002"/>
            <a:ext cx="2972074" cy="295721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5229763" y="7985387"/>
            <a:ext cx="2068860" cy="341960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7497033" y="562615"/>
            <a:ext cx="1889331" cy="34196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92F5A2-A933-4AD7-96DB-B9032695FF7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21852" r="42145" b="9260"/>
          <a:stretch/>
        </p:blipFill>
        <p:spPr>
          <a:xfrm>
            <a:off x="1203099" y="1104900"/>
            <a:ext cx="9208951" cy="70866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6026FB49-ED02-41DD-8E0A-8D874348FDB5}"/>
              </a:ext>
            </a:extLst>
          </p:cNvPr>
          <p:cNvSpPr txBox="1"/>
          <p:nvPr/>
        </p:nvSpPr>
        <p:spPr>
          <a:xfrm>
            <a:off x="10973701" y="4251366"/>
            <a:ext cx="7119102" cy="83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5400" dirty="0">
                <a:solidFill>
                  <a:srgbClr val="FFFFFF"/>
                </a:solidFill>
                <a:latin typeface="Neue Machina UltraBold"/>
              </a:rPr>
              <a:t>Output Format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F55FC9-A47F-4DBD-BA52-06D4CEF13265}"/>
              </a:ext>
            </a:extLst>
          </p:cNvPr>
          <p:cNvSpPr txBox="1"/>
          <p:nvPr/>
        </p:nvSpPr>
        <p:spPr>
          <a:xfrm>
            <a:off x="10935601" y="1143108"/>
            <a:ext cx="7119102" cy="83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5400" dirty="0">
                <a:solidFill>
                  <a:srgbClr val="FFFFFF"/>
                </a:solidFill>
                <a:latin typeface="Neue Machina UltraBold"/>
              </a:rPr>
              <a:t>Input Format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623414A1-E83F-4278-A8DA-892E9A1DCFC7}"/>
              </a:ext>
            </a:extLst>
          </p:cNvPr>
          <p:cNvSpPr txBox="1"/>
          <p:nvPr/>
        </p:nvSpPr>
        <p:spPr>
          <a:xfrm>
            <a:off x="10984587" y="2108679"/>
            <a:ext cx="6512446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Pada baris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pertama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terdapat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bilangan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</a:p>
          <a:p>
            <a:pPr algn="l"/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baris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berikutnya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l"/>
            <a:r>
              <a:rPr lang="sv-SE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Apabila input adalah </a:t>
            </a:r>
            <a:r>
              <a:rPr lang="sv-SE" sz="18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buat n</a:t>
            </a:r>
            <a:r>
              <a:rPr lang="sv-SE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maka buatlah ruang baru ke dalam dimensi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nomor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unik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/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Apabila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input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1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cari</a:t>
            </a:r>
            <a:r>
              <a:rPr lang="en-ID" sz="18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urutan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ruang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nomor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unik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AAE10BA7-3EFC-4B0B-A87A-5310D51EB3A8}"/>
              </a:ext>
            </a:extLst>
          </p:cNvPr>
          <p:cNvSpPr txBox="1"/>
          <p:nvPr/>
        </p:nvSpPr>
        <p:spPr>
          <a:xfrm>
            <a:off x="10935601" y="5204638"/>
            <a:ext cx="6512446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berupa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l"/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Apabila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input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1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cari</a:t>
            </a:r>
            <a:r>
              <a:rPr lang="en-ID" sz="18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cetak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urutan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ID" sz="18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ruang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nomor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unik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format "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Ruangannya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urutan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ID" sz="18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tanpa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tanda</a:t>
            </a:r>
            <a:r>
              <a:rPr lang="en-ID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kutip</a:t>
            </a:r>
            <a:endParaRPr lang="en-ID" sz="1800" b="0" i="0" u="none" strike="noStrike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Apabila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ruangan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dicari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ditemukan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cetak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"Lah,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ruangannya</a:t>
            </a:r>
            <a:r>
              <a:rPr lang="en-ID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mana?“</a:t>
            </a:r>
          </a:p>
          <a:p>
            <a:pPr algn="l"/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Apabila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ditemukan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input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selain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buat dan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cetak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Maksudnya</a:t>
            </a:r>
            <a:r>
              <a:rPr lang="en-ID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gimana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?"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tanpa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tanda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kutip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478214" y="-4882840"/>
            <a:ext cx="9218676" cy="921867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373587" y="-1551311"/>
            <a:ext cx="8685325" cy="86853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357985" y="4856841"/>
            <a:ext cx="9218676" cy="921867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899438" y="7474099"/>
            <a:ext cx="8685325" cy="86853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5869971" y="8535586"/>
            <a:ext cx="2778658" cy="22854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flipH="1">
            <a:off x="14020057" y="-2331083"/>
            <a:ext cx="4903845" cy="563660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733217" y="1041470"/>
            <a:ext cx="9218676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dirty="0">
                <a:solidFill>
                  <a:srgbClr val="FFFFFF"/>
                </a:solidFill>
                <a:latin typeface="Neue Machina UltraBold"/>
              </a:rPr>
              <a:t>Sample input dan Output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4975F7-F412-4F97-AF45-2EEA5D9726E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0" r="73769" b="47037"/>
          <a:stretch/>
        </p:blipFill>
        <p:spPr>
          <a:xfrm>
            <a:off x="762000" y="2221655"/>
            <a:ext cx="4797083" cy="4912359"/>
          </a:xfrm>
          <a:prstGeom prst="rect">
            <a:avLst/>
          </a:prstGeom>
        </p:spPr>
      </p:pic>
      <p:pic>
        <p:nvPicPr>
          <p:cNvPr id="30" name="Ilustrasi MTS">
            <a:hlinkClick r:id="" action="ppaction://media"/>
            <a:extLst>
              <a:ext uri="{FF2B5EF4-FFF2-40B4-BE49-F238E27FC236}">
                <a16:creationId xmlns:a16="http://schemas.microsoft.com/office/drawing/2014/main" id="{21876A99-12C5-453C-8D4C-2185134D49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622193" y="2406329"/>
            <a:ext cx="8991600" cy="4046220"/>
          </a:xfrm>
          <a:prstGeom prst="rect">
            <a:avLst/>
          </a:prstGeom>
        </p:spPr>
      </p:pic>
      <p:sp>
        <p:nvSpPr>
          <p:cNvPr id="31" name="TextBox 8">
            <a:extLst>
              <a:ext uri="{FF2B5EF4-FFF2-40B4-BE49-F238E27FC236}">
                <a16:creationId xmlns:a16="http://schemas.microsoft.com/office/drawing/2014/main" id="{62F6E723-0FFA-4509-923F-98D6252EDECD}"/>
              </a:ext>
            </a:extLst>
          </p:cNvPr>
          <p:cNvSpPr txBox="1"/>
          <p:nvPr/>
        </p:nvSpPr>
        <p:spPr>
          <a:xfrm>
            <a:off x="6318876" y="7003666"/>
            <a:ext cx="9683123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 di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atas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ilustrasi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avl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sample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inputnya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Jadi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berdasarkan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kode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pada int main,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saat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diinputkan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“cari” maka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melakukan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pemanggilan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rekursi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ke function preorder. Dimana program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itu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melakukan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preorder yang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dimulai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root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kemudian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ke node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kanan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lalu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ke node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kiri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Lalu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setiap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diinputkan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angka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maka program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itu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melalukan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rotation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apabila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tree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nya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balance.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494"/>
    </mc:Choice>
    <mc:Fallback xmlns="">
      <p:transition spd="slow" advTm="414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94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3875567" y="-5108501"/>
            <a:ext cx="9808535" cy="98085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823539" y="6359184"/>
            <a:ext cx="8086060" cy="808606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9029493" y="1664950"/>
            <a:ext cx="12718369" cy="938846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62000" y="2019999"/>
            <a:ext cx="2292647" cy="263522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rot="1953174">
            <a:off x="-59279" y="8766770"/>
            <a:ext cx="5153321" cy="304045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2726913" y="1664932"/>
            <a:ext cx="6888896" cy="718528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276600" y="901844"/>
            <a:ext cx="10837236" cy="2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7200" dirty="0">
                <a:solidFill>
                  <a:srgbClr val="FFFFFF"/>
                </a:solidFill>
                <a:latin typeface="Neue Machina UltraBold"/>
              </a:rPr>
              <a:t>Menyusun </a:t>
            </a:r>
            <a:r>
              <a:rPr lang="en-US" sz="7200" dirty="0" err="1">
                <a:solidFill>
                  <a:srgbClr val="FFFFFF"/>
                </a:solidFill>
                <a:latin typeface="Neue Machina UltraBold"/>
              </a:rPr>
              <a:t>Piramida</a:t>
            </a:r>
            <a:r>
              <a:rPr lang="en-US" sz="7200" dirty="0">
                <a:solidFill>
                  <a:srgbClr val="FFFFFF"/>
                </a:solidFill>
                <a:latin typeface="Neue Machina UltraBold"/>
              </a:rPr>
              <a:t> (MPD)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402060" y="3240592"/>
            <a:ext cx="9352067" cy="5508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21"/>
              </a:lnSpc>
            </a:pP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membuat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program yang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mengecek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apakah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penambahan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sebuah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angka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sebuah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AVL tree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menjaga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keseimbangan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(balance)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tree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permainan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Menyusun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Piramida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setiap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pemain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memasukkan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angka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secara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bergantian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piramida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berbentuk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AVL tree, dan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pemain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mendapatkan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poin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jika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angka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mereka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masukkan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menjaga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sifat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balance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tree yang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sudah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terbentuk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Program yang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dibuat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mengambil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input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berupa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jumlah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angka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pada tree,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setiap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 pada tree yang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sudah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terbentuk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dan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angka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ditambahkan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Output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program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memberikan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informasi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apakah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penambahan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angka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menjaga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keseimbangan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tree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586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286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2495</TotalTime>
  <Words>1730</Words>
  <Application>Microsoft Office PowerPoint</Application>
  <PresentationFormat>Custom</PresentationFormat>
  <Paragraphs>144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Times New Roman</vt:lpstr>
      <vt:lpstr>Calibri</vt:lpstr>
      <vt:lpstr>Montserrat Bold</vt:lpstr>
      <vt:lpstr>Montserrat</vt:lpstr>
      <vt:lpstr>Wingdings</vt:lpstr>
      <vt:lpstr>Neue Machina UltraBold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Asus</cp:lastModifiedBy>
  <cp:revision>8</cp:revision>
  <dcterms:created xsi:type="dcterms:W3CDTF">2006-08-16T00:00:00Z</dcterms:created>
  <dcterms:modified xsi:type="dcterms:W3CDTF">2023-05-28T02:37:29Z</dcterms:modified>
  <dc:identifier>DAFj0_EcU_g</dc:identifier>
</cp:coreProperties>
</file>